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8" r:id="rId3"/>
    <p:sldId id="257" r:id="rId4"/>
    <p:sldId id="268" r:id="rId5"/>
    <p:sldId id="259" r:id="rId6"/>
    <p:sldId id="260" r:id="rId7"/>
    <p:sldId id="262" r:id="rId8"/>
    <p:sldId id="263" r:id="rId9"/>
    <p:sldId id="266" r:id="rId10"/>
    <p:sldId id="267" r:id="rId11"/>
    <p:sldId id="264" r:id="rId12"/>
    <p:sldId id="265" r:id="rId13"/>
    <p:sldId id="26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55" autoAdjust="0"/>
    <p:restoredTop sz="94660"/>
  </p:normalViewPr>
  <p:slideViewPr>
    <p:cSldViewPr>
      <p:cViewPr varScale="1">
        <p:scale>
          <a:sx n="74" d="100"/>
          <a:sy n="74" d="100"/>
        </p:scale>
        <p:origin x="-118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CD3498-6E4B-4F72-B924-EB4110EA21EF}" type="datetimeFigureOut">
              <a:rPr lang="en-US" smtClean="0"/>
              <a:t>11/10/2011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126A60-CBB8-4645-88EC-085DB630654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E126A60-CBB8-4645-88EC-085DB6306541}"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E126A60-CBB8-4645-88EC-085DB6306541}"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E126A60-CBB8-4645-88EC-085DB6306541}"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E126A60-CBB8-4645-88EC-085DB6306541}"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E126A60-CBB8-4645-88EC-085DB6306541}" type="slidenum">
              <a:rPr lang="en-US" smtClean="0"/>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E126A60-CBB8-4645-88EC-085DB6306541}"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E126A60-CBB8-4645-88EC-085DB6306541}"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E126A60-CBB8-4645-88EC-085DB6306541}"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E126A60-CBB8-4645-88EC-085DB6306541}"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E126A60-CBB8-4645-88EC-085DB6306541}"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E126A60-CBB8-4645-88EC-085DB6306541}"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E126A60-CBB8-4645-88EC-085DB6306541}"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E126A60-CBB8-4645-88EC-085DB6306541}"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Title 2">
    <p:spTree>
      <p:nvGrpSpPr>
        <p:cNvPr id="1" name=""/>
        <p:cNvGrpSpPr/>
        <p:nvPr/>
      </p:nvGrpSpPr>
      <p:grpSpPr>
        <a:xfrm>
          <a:off x="0" y="0"/>
          <a:ext cx="0" cy="0"/>
          <a:chOff x="0" y="0"/>
          <a:chExt cx="0" cy="0"/>
        </a:xfrm>
      </p:grpSpPr>
      <p:sp>
        <p:nvSpPr>
          <p:cNvPr id="9" name="Rectangle 7"/>
          <p:cNvSpPr>
            <a:spLocks noGrp="1" noChangeArrowheads="1"/>
          </p:cNvSpPr>
          <p:nvPr>
            <p:ph type="ctrTitle" hasCustomPrompt="1"/>
          </p:nvPr>
        </p:nvSpPr>
        <p:spPr>
          <a:xfrm>
            <a:off x="701457" y="1678489"/>
            <a:ext cx="7716033" cy="1377608"/>
          </a:xfrm>
        </p:spPr>
        <p:txBody>
          <a:bodyPr anchor="t"/>
          <a:lstStyle>
            <a:lvl1pPr algn="ctr">
              <a:lnSpc>
                <a:spcPct val="110000"/>
              </a:lnSpc>
              <a:defRPr sz="4000" b="1">
                <a:solidFill>
                  <a:srgbClr val="000099"/>
                </a:solidFill>
                <a:effectLst>
                  <a:outerShdw blurRad="38100" dist="38100" dir="2700000" algn="tl">
                    <a:srgbClr val="000000">
                      <a:alpha val="43137"/>
                    </a:srgbClr>
                  </a:outerShdw>
                </a:effectLst>
              </a:defRPr>
            </a:lvl1pPr>
          </a:lstStyle>
          <a:p>
            <a:r>
              <a:rPr lang="de-DE" dirty="0" smtClean="0"/>
              <a:t>Presentation</a:t>
            </a:r>
            <a:br>
              <a:rPr lang="de-DE" dirty="0" smtClean="0"/>
            </a:br>
            <a:r>
              <a:rPr lang="de-DE" dirty="0" smtClean="0"/>
              <a:t>Title</a:t>
            </a:r>
            <a:endParaRPr lang="de-DE" dirty="0"/>
          </a:p>
        </p:txBody>
      </p:sp>
      <p:sp>
        <p:nvSpPr>
          <p:cNvPr id="10" name="Rectangle 12"/>
          <p:cNvSpPr>
            <a:spLocks noGrp="1" noChangeArrowheads="1"/>
          </p:cNvSpPr>
          <p:nvPr>
            <p:ph type="subTitle" idx="1" hasCustomPrompt="1"/>
          </p:nvPr>
        </p:nvSpPr>
        <p:spPr bwMode="gray">
          <a:xfrm>
            <a:off x="688931" y="3908121"/>
            <a:ext cx="7753611" cy="1816274"/>
          </a:xfrm>
        </p:spPr>
        <p:txBody>
          <a:bodyPr tIns="45720" bIns="45720"/>
          <a:lstStyle>
            <a:lvl1pPr marL="0" indent="0" algn="ctr">
              <a:buFont typeface="Wingdings" pitchFamily="2" charset="2"/>
              <a:buNone/>
              <a:defRPr sz="3200">
                <a:solidFill>
                  <a:schemeClr val="tx1"/>
                </a:solidFill>
                <a:effectLst/>
              </a:defRPr>
            </a:lvl1pPr>
          </a:lstStyle>
          <a:p>
            <a:r>
              <a:rPr lang="de-DE" dirty="0" smtClean="0"/>
              <a:t>Presentation</a:t>
            </a:r>
          </a:p>
          <a:p>
            <a:r>
              <a:rPr lang="de-DE" dirty="0" smtClean="0"/>
              <a:t>Subtitle</a:t>
            </a:r>
            <a:endParaRPr lang="de-D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solidFill>
                  <a:srgbClr val="000099"/>
                </a:solidFill>
              </a:defRPr>
            </a:lvl1pPr>
          </a:lstStyle>
          <a:p>
            <a:r>
              <a:rPr lang="de-DE" dirty="0" smtClean="0"/>
              <a:t>Title</a:t>
            </a:r>
            <a:endParaRPr lang="de-DE" dirty="0"/>
          </a:p>
        </p:txBody>
      </p:sp>
      <p:sp>
        <p:nvSpPr>
          <p:cNvPr id="3" name="Inhaltsplatzhalter 2"/>
          <p:cNvSpPr>
            <a:spLocks noGrp="1"/>
          </p:cNvSpPr>
          <p:nvPr>
            <p:ph idx="1" hasCustomPrompt="1"/>
          </p:nvPr>
        </p:nvSpPr>
        <p:spPr>
          <a:xfrm>
            <a:off x="295275" y="1489075"/>
            <a:ext cx="8524875" cy="4448262"/>
          </a:xfrm>
        </p:spPr>
        <p:txBody>
          <a:bodyPr/>
          <a:lstStyle>
            <a:lvl5pPr marL="1254125" indent="-265113" algn="l" rtl="0" eaLnBrk="0" fontAlgn="base" hangingPunct="0">
              <a:spcBef>
                <a:spcPct val="0"/>
              </a:spcBef>
              <a:spcAft>
                <a:spcPct val="40000"/>
              </a:spcAft>
              <a:buChar char="–"/>
              <a:defRPr/>
            </a:lvl5p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4"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sz="3200">
                <a:solidFill>
                  <a:srgbClr val="000099"/>
                </a:solidFill>
              </a:defRPr>
            </a:lvl1pPr>
          </a:lstStyle>
          <a:p>
            <a:r>
              <a:rPr lang="de-DE" dirty="0" smtClean="0"/>
              <a:t>Title</a:t>
            </a:r>
            <a:endParaRPr lang="de-DE" dirty="0"/>
          </a:p>
        </p:txBody>
      </p:sp>
      <p:sp>
        <p:nvSpPr>
          <p:cNvPr id="3" name="Inhaltsplatzhalter 2"/>
          <p:cNvSpPr>
            <a:spLocks noGrp="1"/>
          </p:cNvSpPr>
          <p:nvPr>
            <p:ph sz="half" idx="1" hasCustomPrompt="1"/>
          </p:nvPr>
        </p:nvSpPr>
        <p:spPr>
          <a:xfrm>
            <a:off x="295275" y="1489075"/>
            <a:ext cx="4186238" cy="4313238"/>
          </a:xfrm>
        </p:spPr>
        <p:txBody>
          <a:bodyPr/>
          <a:lstStyle>
            <a:lvl1pPr>
              <a:defRPr sz="2800"/>
            </a:lvl1pPr>
            <a:lvl2pPr>
              <a:defRPr sz="2400"/>
            </a:lvl2pPr>
            <a:lvl3pPr>
              <a:defRPr sz="2000"/>
            </a:lvl3pPr>
            <a:lvl4pPr>
              <a:defRPr sz="1800"/>
            </a:lvl4pPr>
            <a:lvl5pPr marL="1254125" indent="-265113" algn="l" rtl="0" eaLnBrk="0" fontAlgn="base" hangingPunct="0">
              <a:spcBef>
                <a:spcPct val="0"/>
              </a:spcBef>
              <a:spcAft>
                <a:spcPct val="40000"/>
              </a:spcAft>
              <a:buChar char="–"/>
              <a:defRPr sz="1600"/>
            </a:lvl5pPr>
            <a:lvl6pPr>
              <a:defRPr sz="1800"/>
            </a:lvl6pPr>
            <a:lvl7pPr>
              <a:defRPr sz="1800"/>
            </a:lvl7pPr>
            <a:lvl8pPr>
              <a:defRPr sz="1800"/>
            </a:lvl8pPr>
            <a:lvl9pPr>
              <a:defRPr sz="1800"/>
            </a:lvl9p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4" name="Inhaltsplatzhalter 3"/>
          <p:cNvSpPr>
            <a:spLocks noGrp="1"/>
          </p:cNvSpPr>
          <p:nvPr>
            <p:ph sz="half" idx="2" hasCustomPrompt="1"/>
          </p:nvPr>
        </p:nvSpPr>
        <p:spPr>
          <a:xfrm>
            <a:off x="4633913" y="1489075"/>
            <a:ext cx="4186237" cy="4313238"/>
          </a:xfrm>
        </p:spPr>
        <p:txBody>
          <a:bodyPr/>
          <a:lstStyle>
            <a:lvl1pPr>
              <a:defRPr sz="2800"/>
            </a:lvl1pPr>
            <a:lvl2pPr>
              <a:defRPr sz="2400"/>
            </a:lvl2pPr>
            <a:lvl3pPr>
              <a:defRPr sz="2000"/>
            </a:lvl3pPr>
            <a:lvl4pPr>
              <a:defRPr sz="1800"/>
            </a:lvl4pPr>
            <a:lvl5pPr marL="1254125" indent="-265113" algn="l" rtl="0" eaLnBrk="0" fontAlgn="base" hangingPunct="0">
              <a:spcBef>
                <a:spcPct val="0"/>
              </a:spcBef>
              <a:spcAft>
                <a:spcPct val="40000"/>
              </a:spcAft>
              <a:buChar char="–"/>
              <a:defRPr sz="1600"/>
            </a:lvl5pPr>
            <a:lvl6pPr>
              <a:defRPr sz="1800"/>
            </a:lvl6pPr>
            <a:lvl7pPr>
              <a:defRPr sz="1800"/>
            </a:lvl7pPr>
            <a:lvl8pPr>
              <a:defRPr sz="1800"/>
            </a:lvl8pPr>
            <a:lvl9pPr>
              <a:defRPr sz="1800"/>
            </a:lvl9p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10"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7020838" cy="727444"/>
          </a:xfrm>
        </p:spPr>
        <p:txBody>
          <a:bodyPr/>
          <a:lstStyle>
            <a:lvl1pPr>
              <a:defRPr sz="3200">
                <a:solidFill>
                  <a:srgbClr val="000099"/>
                </a:solidFill>
              </a:defRPr>
            </a:lvl1pPr>
          </a:lstStyle>
          <a:p>
            <a:r>
              <a:rPr lang="de-DE" dirty="0" smtClean="0"/>
              <a:t>Title</a:t>
            </a:r>
            <a:endParaRPr lang="de-DE" dirty="0"/>
          </a:p>
        </p:txBody>
      </p:sp>
      <p:sp>
        <p:nvSpPr>
          <p:cNvPr id="3" name="Textplatzhalter 2"/>
          <p:cNvSpPr>
            <a:spLocks noGrp="1"/>
          </p:cNvSpPr>
          <p:nvPr>
            <p:ph type="body" idx="1" hasCustomPrompt="1"/>
          </p:nvPr>
        </p:nvSpPr>
        <p:spPr>
          <a:xfrm>
            <a:off x="457200" y="1184385"/>
            <a:ext cx="4040188" cy="639762"/>
          </a:xfrm>
        </p:spPr>
        <p:txBody>
          <a:bodyPr anchor="t"/>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First Column Heading</a:t>
            </a:r>
          </a:p>
        </p:txBody>
      </p:sp>
      <p:sp>
        <p:nvSpPr>
          <p:cNvPr id="4" name="Inhaltsplatzhalter 3"/>
          <p:cNvSpPr>
            <a:spLocks noGrp="1"/>
          </p:cNvSpPr>
          <p:nvPr>
            <p:ph sz="half" idx="2" hasCustomPrompt="1"/>
          </p:nvPr>
        </p:nvSpPr>
        <p:spPr>
          <a:xfrm>
            <a:off x="457200" y="1824147"/>
            <a:ext cx="4040188" cy="4175820"/>
          </a:xfrm>
        </p:spPr>
        <p:txBody>
          <a:bodyPr/>
          <a:lstStyle>
            <a:lvl1pPr>
              <a:defRPr sz="2400" baseline="0"/>
            </a:lvl1pPr>
            <a:lvl2pPr>
              <a:defRPr sz="2000"/>
            </a:lvl2pPr>
            <a:lvl3pPr>
              <a:defRPr sz="1800"/>
            </a:lvl3pPr>
            <a:lvl4pPr>
              <a:defRPr sz="1600"/>
            </a:lvl4pPr>
            <a:lvl5pPr marL="1254125" indent="-265113" algn="l" rtl="0" eaLnBrk="0" fontAlgn="base" hangingPunct="0">
              <a:spcBef>
                <a:spcPct val="0"/>
              </a:spcBef>
              <a:spcAft>
                <a:spcPct val="40000"/>
              </a:spcAft>
              <a:buChar char="–"/>
              <a:defRPr sz="1600"/>
            </a:lvl5pPr>
            <a:lvl6pPr>
              <a:defRPr sz="1600"/>
            </a:lvl6pPr>
            <a:lvl7pPr>
              <a:defRPr sz="1600"/>
            </a:lvl7pPr>
            <a:lvl8pPr>
              <a:defRPr sz="1600"/>
            </a:lvl8pPr>
            <a:lvl9pPr>
              <a:defRPr sz="1600"/>
            </a:lvl9p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5" name="Textplatzhalter 4"/>
          <p:cNvSpPr>
            <a:spLocks noGrp="1"/>
          </p:cNvSpPr>
          <p:nvPr>
            <p:ph type="body" sz="quarter" idx="3" hasCustomPrompt="1"/>
          </p:nvPr>
        </p:nvSpPr>
        <p:spPr>
          <a:xfrm>
            <a:off x="4645025" y="1184385"/>
            <a:ext cx="4041775" cy="639762"/>
          </a:xfrm>
        </p:spPr>
        <p:txBody>
          <a:bodyPr anchor="t"/>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Second Column Heading</a:t>
            </a:r>
          </a:p>
        </p:txBody>
      </p:sp>
      <p:sp>
        <p:nvSpPr>
          <p:cNvPr id="6" name="Inhaltsplatzhalter 5"/>
          <p:cNvSpPr>
            <a:spLocks noGrp="1"/>
          </p:cNvSpPr>
          <p:nvPr>
            <p:ph sz="quarter" idx="4" hasCustomPrompt="1"/>
          </p:nvPr>
        </p:nvSpPr>
        <p:spPr>
          <a:xfrm>
            <a:off x="4645025" y="1824147"/>
            <a:ext cx="4041775" cy="4175820"/>
          </a:xfrm>
        </p:spPr>
        <p:txBody>
          <a:bodyPr/>
          <a:lstStyle>
            <a:lvl1pPr>
              <a:defRPr sz="2400"/>
            </a:lvl1pPr>
            <a:lvl2pPr>
              <a:defRPr sz="2000"/>
            </a:lvl2pPr>
            <a:lvl3pPr>
              <a:defRPr sz="1800"/>
            </a:lvl3pPr>
            <a:lvl4pPr>
              <a:defRPr sz="1600"/>
            </a:lvl4pPr>
            <a:lvl5pPr marL="1254125" indent="-265113" algn="l" rtl="0" eaLnBrk="0" fontAlgn="base" hangingPunct="0">
              <a:spcBef>
                <a:spcPct val="0"/>
              </a:spcBef>
              <a:spcAft>
                <a:spcPct val="40000"/>
              </a:spcAft>
              <a:buChar char="–"/>
              <a:defRPr sz="1600"/>
            </a:lvl5pPr>
            <a:lvl6pPr>
              <a:defRPr sz="1600"/>
            </a:lvl6pPr>
            <a:lvl7pPr>
              <a:defRPr sz="1600"/>
            </a:lvl7pPr>
            <a:lvl8pPr>
              <a:defRPr sz="1600"/>
            </a:lvl8pPr>
            <a:lvl9pPr>
              <a:defRPr sz="1600"/>
            </a:lvl9p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11"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solidFill>
                  <a:srgbClr val="000099"/>
                </a:solidFill>
              </a:defRPr>
            </a:lvl1pPr>
          </a:lstStyle>
          <a:p>
            <a:r>
              <a:rPr lang="de-DE" dirty="0" smtClean="0"/>
              <a:t>Title</a:t>
            </a:r>
            <a:endParaRPr lang="de-DE" dirty="0"/>
          </a:p>
        </p:txBody>
      </p:sp>
      <p:sp>
        <p:nvSpPr>
          <p:cNvPr id="7"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Head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92288" y="4800600"/>
            <a:ext cx="5486400" cy="566738"/>
          </a:xfrm>
        </p:spPr>
        <p:txBody>
          <a:bodyPr anchor="ctr"/>
          <a:lstStyle>
            <a:lvl1pPr algn="ctr">
              <a:defRPr sz="2000" b="1">
                <a:solidFill>
                  <a:srgbClr val="000099"/>
                </a:solidFill>
              </a:defRPr>
            </a:lvl1pPr>
          </a:lstStyle>
          <a:p>
            <a:r>
              <a:rPr lang="de-DE" dirty="0" smtClean="0"/>
              <a:t>Picture Title</a:t>
            </a:r>
            <a:endParaRPr lang="de-DE" dirty="0"/>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6"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with IC Log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2" name="Group 14"/>
          <p:cNvGrpSpPr/>
          <p:nvPr userDrawn="1"/>
        </p:nvGrpSpPr>
        <p:grpSpPr>
          <a:xfrm>
            <a:off x="304800" y="6078379"/>
            <a:ext cx="762000" cy="606849"/>
            <a:chOff x="304800" y="6078379"/>
            <a:chExt cx="762000" cy="606849"/>
          </a:xfrm>
        </p:grpSpPr>
        <p:sp>
          <p:nvSpPr>
            <p:cNvPr id="8" name="Text Box 53"/>
            <p:cNvSpPr txBox="1">
              <a:spLocks noChangeArrowheads="1"/>
            </p:cNvSpPr>
            <p:nvPr userDrawn="1"/>
          </p:nvSpPr>
          <p:spPr bwMode="auto">
            <a:xfrm>
              <a:off x="784350" y="6078379"/>
              <a:ext cx="282450" cy="246221"/>
            </a:xfrm>
            <a:prstGeom prst="rect">
              <a:avLst/>
            </a:prstGeom>
            <a:noFill/>
            <a:ln w="9525">
              <a:noFill/>
              <a:miter lim="800000"/>
              <a:headEnd/>
              <a:tailEnd/>
            </a:ln>
            <a:effectLst/>
          </p:spPr>
          <p:txBody>
            <a:bodyPr wrap="none">
              <a:spAutoFit/>
            </a:bodyPr>
            <a:lstStyle/>
            <a:p>
              <a:pPr eaLnBrk="0" hangingPunct="0"/>
              <a:r>
                <a:rPr lang="en-US" sz="1000" dirty="0">
                  <a:solidFill>
                    <a:srgbClr val="230274"/>
                  </a:solidFill>
                  <a:latin typeface="Times New Roman" pitchFamily="18" charset="0"/>
                </a:rPr>
                <a:t>®</a:t>
              </a:r>
            </a:p>
          </p:txBody>
        </p:sp>
        <p:pic>
          <p:nvPicPr>
            <p:cNvPr id="11" name="Picture 54"/>
            <p:cNvPicPr>
              <a:picLocks noChangeAspect="1" noChangeArrowheads="1"/>
            </p:cNvPicPr>
            <p:nvPr userDrawn="1"/>
          </p:nvPicPr>
          <p:blipFill>
            <a:blip r:embed="rId3" cstate="print">
              <a:clrChange>
                <a:clrFrom>
                  <a:srgbClr val="400040"/>
                </a:clrFrom>
                <a:clrTo>
                  <a:srgbClr val="400040">
                    <a:alpha val="0"/>
                  </a:srgbClr>
                </a:clrTo>
              </a:clrChange>
            </a:blip>
            <a:srcRect/>
            <a:stretch>
              <a:fillRect/>
            </a:stretch>
          </p:blipFill>
          <p:spPr bwMode="auto">
            <a:xfrm>
              <a:off x="304800" y="6141509"/>
              <a:ext cx="635000" cy="543719"/>
            </a:xfrm>
            <a:prstGeom prst="rect">
              <a:avLst/>
            </a:prstGeom>
            <a:noFill/>
            <a:ln w="12700">
              <a:noFill/>
              <a:miter lim="800000"/>
              <a:headEnd type="none" w="sm" len="sm"/>
              <a:tailEnd type="none" w="sm" len="sm"/>
            </a:ln>
            <a:effectLst/>
          </p:spPr>
        </p:pic>
      </p:grpSp>
      <p:sp>
        <p:nvSpPr>
          <p:cNvPr id="13" name="Content Placeholder 12"/>
          <p:cNvSpPr>
            <a:spLocks noGrp="1"/>
          </p:cNvSpPr>
          <p:nvPr userDrawn="1">
            <p:ph sz="quarter" idx="10"/>
          </p:nvPr>
        </p:nvSpPr>
        <p:spPr>
          <a:xfrm>
            <a:off x="533400" y="1371600"/>
            <a:ext cx="80772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13"/>
          <p:cNvSpPr>
            <a:spLocks noGrp="1"/>
          </p:cNvSpPr>
          <p:nvPr userDrawn="1">
            <p:ph type="title"/>
          </p:nvPr>
        </p:nvSpPr>
        <p:spPr>
          <a:xfrm>
            <a:off x="457200" y="457200"/>
            <a:ext cx="8229600" cy="685800"/>
          </a:xfrm>
        </p:spPr>
        <p:txBody>
          <a:bodyPr>
            <a:normAutofit/>
          </a:bodyPr>
          <a:lstStyle>
            <a:lvl1pPr algn="l">
              <a:defRPr sz="2800">
                <a:solidFill>
                  <a:srgbClr val="00578E"/>
                </a:solidFill>
              </a:defRPr>
            </a:lvl1pPr>
          </a:lstStyle>
          <a:p>
            <a:r>
              <a:rPr lang="en-US" dirty="0"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0">
          <a:blip r:embed="rId2" cstate="print">
            <a:duotone>
              <a:schemeClr val="bg2">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5" name="Rectangle 7"/>
          <p:cNvSpPr>
            <a:spLocks noGrp="1" noChangeArrowheads="1"/>
          </p:cNvSpPr>
          <p:nvPr>
            <p:ph type="ctrTitle" hasCustomPrompt="1"/>
          </p:nvPr>
        </p:nvSpPr>
        <p:spPr>
          <a:xfrm>
            <a:off x="701457" y="1678489"/>
            <a:ext cx="7716033" cy="1377608"/>
          </a:xfrm>
        </p:spPr>
        <p:txBody>
          <a:bodyPr anchor="t"/>
          <a:lstStyle>
            <a:lvl1pPr algn="ctr">
              <a:lnSpc>
                <a:spcPct val="110000"/>
              </a:lnSpc>
              <a:defRPr sz="4000" b="1">
                <a:solidFill>
                  <a:srgbClr val="000099"/>
                </a:solidFill>
                <a:effectLst>
                  <a:outerShdw blurRad="38100" dist="38100" dir="2700000" algn="tl">
                    <a:srgbClr val="000000">
                      <a:alpha val="43137"/>
                    </a:srgbClr>
                  </a:outerShdw>
                </a:effectLst>
              </a:defRPr>
            </a:lvl1pPr>
          </a:lstStyle>
          <a:p>
            <a:r>
              <a:rPr lang="de-DE" dirty="0" smtClean="0"/>
              <a:t>Presentation</a:t>
            </a:r>
            <a:br>
              <a:rPr lang="de-DE" dirty="0" smtClean="0"/>
            </a:br>
            <a:r>
              <a:rPr lang="de-DE" dirty="0" smtClean="0"/>
              <a:t>Title</a:t>
            </a:r>
            <a:endParaRPr lang="de-DE" dirty="0"/>
          </a:p>
        </p:txBody>
      </p:sp>
      <p:sp>
        <p:nvSpPr>
          <p:cNvPr id="6" name="Rectangle 12"/>
          <p:cNvSpPr>
            <a:spLocks noGrp="1" noChangeArrowheads="1"/>
          </p:cNvSpPr>
          <p:nvPr>
            <p:ph type="subTitle" idx="1" hasCustomPrompt="1"/>
          </p:nvPr>
        </p:nvSpPr>
        <p:spPr bwMode="gray">
          <a:xfrm>
            <a:off x="688931" y="4672208"/>
            <a:ext cx="7753611" cy="1465545"/>
          </a:xfrm>
        </p:spPr>
        <p:txBody>
          <a:bodyPr tIns="45720" bIns="45720"/>
          <a:lstStyle>
            <a:lvl1pPr marL="0" indent="0" algn="ctr">
              <a:buFont typeface="Wingdings" pitchFamily="2" charset="2"/>
              <a:buNone/>
              <a:defRPr sz="3200">
                <a:solidFill>
                  <a:schemeClr val="bg1"/>
                </a:solidFill>
                <a:effectLst>
                  <a:outerShdw blurRad="38100" dist="38100" dir="2700000" algn="tl">
                    <a:srgbClr val="000000">
                      <a:alpha val="43137"/>
                    </a:srgbClr>
                  </a:outerShdw>
                </a:effectLst>
              </a:defRPr>
            </a:lvl1pPr>
          </a:lstStyle>
          <a:p>
            <a:r>
              <a:rPr lang="de-DE" dirty="0" smtClean="0"/>
              <a:t>Presentation</a:t>
            </a:r>
          </a:p>
          <a:p>
            <a:r>
              <a:rPr lang="de-DE" dirty="0" smtClean="0"/>
              <a:t>Subtitle</a:t>
            </a:r>
            <a:endParaRPr lang="de-DE" dirty="0"/>
          </a:p>
        </p:txBody>
      </p:sp>
      <p:grpSp>
        <p:nvGrpSpPr>
          <p:cNvPr id="2" name="Group 6"/>
          <p:cNvGrpSpPr/>
          <p:nvPr userDrawn="1"/>
        </p:nvGrpSpPr>
        <p:grpSpPr>
          <a:xfrm>
            <a:off x="304800" y="6078379"/>
            <a:ext cx="762000" cy="606849"/>
            <a:chOff x="304800" y="6078379"/>
            <a:chExt cx="762000" cy="606849"/>
          </a:xfrm>
        </p:grpSpPr>
        <p:sp>
          <p:nvSpPr>
            <p:cNvPr id="8" name="Text Box 53"/>
            <p:cNvSpPr txBox="1">
              <a:spLocks noChangeArrowheads="1"/>
            </p:cNvSpPr>
            <p:nvPr userDrawn="1"/>
          </p:nvSpPr>
          <p:spPr bwMode="auto">
            <a:xfrm>
              <a:off x="784350" y="6078379"/>
              <a:ext cx="282450" cy="246221"/>
            </a:xfrm>
            <a:prstGeom prst="rect">
              <a:avLst/>
            </a:prstGeom>
            <a:noFill/>
            <a:ln w="9525">
              <a:noFill/>
              <a:miter lim="800000"/>
              <a:headEnd/>
              <a:tailEnd/>
            </a:ln>
            <a:effectLst/>
          </p:spPr>
          <p:txBody>
            <a:bodyPr wrap="none">
              <a:spAutoFit/>
            </a:bodyPr>
            <a:lstStyle/>
            <a:p>
              <a:pPr eaLnBrk="0" hangingPunct="0"/>
              <a:r>
                <a:rPr lang="en-US" sz="1000" dirty="0">
                  <a:solidFill>
                    <a:srgbClr val="230274"/>
                  </a:solidFill>
                  <a:latin typeface="Times New Roman" pitchFamily="18" charset="0"/>
                </a:rPr>
                <a:t>®</a:t>
              </a:r>
            </a:p>
          </p:txBody>
        </p:sp>
        <p:pic>
          <p:nvPicPr>
            <p:cNvPr id="9" name="Picture 54"/>
            <p:cNvPicPr>
              <a:picLocks noChangeAspect="1" noChangeArrowheads="1"/>
            </p:cNvPicPr>
            <p:nvPr userDrawn="1"/>
          </p:nvPicPr>
          <p:blipFill>
            <a:blip r:embed="rId3" cstate="print">
              <a:clrChange>
                <a:clrFrom>
                  <a:srgbClr val="400040"/>
                </a:clrFrom>
                <a:clrTo>
                  <a:srgbClr val="400040">
                    <a:alpha val="0"/>
                  </a:srgbClr>
                </a:clrTo>
              </a:clrChange>
            </a:blip>
            <a:srcRect/>
            <a:stretch>
              <a:fillRect/>
            </a:stretch>
          </p:blipFill>
          <p:spPr bwMode="auto">
            <a:xfrm>
              <a:off x="304800" y="6141509"/>
              <a:ext cx="635000" cy="543719"/>
            </a:xfrm>
            <a:prstGeom prst="rect">
              <a:avLst/>
            </a:prstGeom>
            <a:noFill/>
            <a:ln w="12700">
              <a:noFill/>
              <a:miter lim="800000"/>
              <a:headEnd type="none" w="sm" len="sm"/>
              <a:tailEnd type="none" w="sm" len="sm"/>
            </a:ln>
            <a:effectLst/>
          </p:spPr>
        </p:pic>
      </p:grpSp>
      <p:pic>
        <p:nvPicPr>
          <p:cNvPr id="10" name="Picture 19" descr="logo2007_2inW_"/>
          <p:cNvPicPr>
            <a:picLocks noChangeAspect="1" noChangeArrowheads="1"/>
          </p:cNvPicPr>
          <p:nvPr userDrawn="1"/>
        </p:nvPicPr>
        <p:blipFill>
          <a:blip r:embed="rId4" cstate="print"/>
          <a:srcRect/>
          <a:stretch>
            <a:fillRect/>
          </a:stretch>
        </p:blipFill>
        <p:spPr bwMode="auto">
          <a:xfrm>
            <a:off x="7566765" y="387263"/>
            <a:ext cx="1339241" cy="519629"/>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1" cstate="print">
            <a:duotone>
              <a:schemeClr val="bg2">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295275" y="1277655"/>
            <a:ext cx="8524875" cy="460957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1028" name="Rectangle 7"/>
          <p:cNvSpPr>
            <a:spLocks noGrp="1" noChangeArrowheads="1"/>
          </p:cNvSpPr>
          <p:nvPr>
            <p:ph type="title"/>
          </p:nvPr>
        </p:nvSpPr>
        <p:spPr bwMode="gray">
          <a:xfrm>
            <a:off x="300038" y="336007"/>
            <a:ext cx="7127896" cy="647700"/>
          </a:xfrm>
          <a:prstGeom prst="rect">
            <a:avLst/>
          </a:prstGeom>
          <a:noFill/>
          <a:ln w="9525">
            <a:noFill/>
            <a:miter lim="800000"/>
            <a:headEnd/>
            <a:tailEnd/>
          </a:ln>
        </p:spPr>
        <p:txBody>
          <a:bodyPr vert="horz" wrap="square" lIns="0" tIns="45720" rIns="0" bIns="45720" numCol="1" anchor="ctr" anchorCtr="0" compatLnSpc="1">
            <a:prstTxWarp prst="textNoShape">
              <a:avLst/>
            </a:prstTxWarp>
          </a:bodyPr>
          <a:lstStyle/>
          <a:p>
            <a:pPr lvl="0"/>
            <a:r>
              <a:rPr lang="de-DE" dirty="0" smtClean="0"/>
              <a:t>Title</a:t>
            </a:r>
          </a:p>
        </p:txBody>
      </p:sp>
      <p:pic>
        <p:nvPicPr>
          <p:cNvPr id="7" name="Picture 6" descr="CIC Corporate Logo Master.png"/>
          <p:cNvPicPr/>
          <p:nvPr userDrawn="1"/>
        </p:nvPicPr>
        <p:blipFill>
          <a:blip r:embed="rId12" cstate="print">
            <a:clrChange>
              <a:clrFrom>
                <a:srgbClr val="FFFFFF"/>
              </a:clrFrom>
              <a:clrTo>
                <a:srgbClr val="FFFFFF">
                  <a:alpha val="0"/>
                </a:srgbClr>
              </a:clrTo>
            </a:clrChange>
          </a:blip>
          <a:stretch>
            <a:fillRect/>
          </a:stretch>
        </p:blipFill>
        <p:spPr>
          <a:xfrm>
            <a:off x="336158" y="6053245"/>
            <a:ext cx="734698" cy="585550"/>
          </a:xfrm>
          <a:prstGeom prst="rect">
            <a:avLst/>
          </a:prstGeom>
        </p:spPr>
      </p:pic>
      <p:pic>
        <p:nvPicPr>
          <p:cNvPr id="5" name="Picture 4" descr="ILICUG Conference Logo.jpg"/>
          <p:cNvPicPr>
            <a:picLocks noChangeAspect="1"/>
          </p:cNvPicPr>
          <p:nvPr userDrawn="1"/>
        </p:nvPicPr>
        <p:blipFill>
          <a:blip r:embed="rId13" cstate="print"/>
          <a:stretch>
            <a:fillRect/>
          </a:stretch>
        </p:blipFill>
        <p:spPr>
          <a:xfrm>
            <a:off x="7582422" y="217118"/>
            <a:ext cx="1235902" cy="926927"/>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61" r:id="rId9"/>
  </p:sldLayoutIdLst>
  <p:txStyles>
    <p:titleStyle>
      <a:lvl1pPr algn="l" rtl="0" eaLnBrk="0" fontAlgn="base" hangingPunct="0">
        <a:lnSpc>
          <a:spcPct val="90000"/>
        </a:lnSpc>
        <a:spcBef>
          <a:spcPct val="0"/>
        </a:spcBef>
        <a:spcAft>
          <a:spcPct val="0"/>
        </a:spcAft>
        <a:defRPr sz="3200" b="1">
          <a:solidFill>
            <a:srgbClr val="000099"/>
          </a:solidFill>
          <a:effectLst>
            <a:outerShdw blurRad="38100" dist="38100" dir="2700000" algn="tl">
              <a:srgbClr val="000000">
                <a:alpha val="43137"/>
              </a:srgbClr>
            </a:outerShdw>
          </a:effectLst>
          <a:latin typeface="Calibri" pitchFamily="34" charset="0"/>
          <a:ea typeface="+mj-ea"/>
          <a:cs typeface="Calibri" pitchFamily="34" charset="0"/>
        </a:defRPr>
      </a:lvl1pPr>
      <a:lvl2pPr algn="l" rtl="0" eaLnBrk="0" fontAlgn="base" hangingPunct="0">
        <a:lnSpc>
          <a:spcPct val="90000"/>
        </a:lnSpc>
        <a:spcBef>
          <a:spcPct val="0"/>
        </a:spcBef>
        <a:spcAft>
          <a:spcPct val="0"/>
        </a:spcAft>
        <a:defRPr sz="2600" b="1">
          <a:solidFill>
            <a:schemeClr val="tx1"/>
          </a:solidFill>
          <a:latin typeface="Arial" charset="0"/>
          <a:cs typeface="Arial" charset="0"/>
        </a:defRPr>
      </a:lvl2pPr>
      <a:lvl3pPr algn="l" rtl="0" eaLnBrk="0" fontAlgn="base" hangingPunct="0">
        <a:lnSpc>
          <a:spcPct val="90000"/>
        </a:lnSpc>
        <a:spcBef>
          <a:spcPct val="0"/>
        </a:spcBef>
        <a:spcAft>
          <a:spcPct val="0"/>
        </a:spcAft>
        <a:defRPr sz="2600" b="1">
          <a:solidFill>
            <a:schemeClr val="tx1"/>
          </a:solidFill>
          <a:latin typeface="Arial" charset="0"/>
          <a:cs typeface="Arial" charset="0"/>
        </a:defRPr>
      </a:lvl3pPr>
      <a:lvl4pPr algn="l" rtl="0" eaLnBrk="0" fontAlgn="base" hangingPunct="0">
        <a:lnSpc>
          <a:spcPct val="90000"/>
        </a:lnSpc>
        <a:spcBef>
          <a:spcPct val="0"/>
        </a:spcBef>
        <a:spcAft>
          <a:spcPct val="0"/>
        </a:spcAft>
        <a:defRPr sz="2600" b="1">
          <a:solidFill>
            <a:schemeClr val="tx1"/>
          </a:solidFill>
          <a:latin typeface="Arial" charset="0"/>
          <a:cs typeface="Arial" charset="0"/>
        </a:defRPr>
      </a:lvl4pPr>
      <a:lvl5pPr algn="l" rtl="0" eaLnBrk="0" fontAlgn="base" hangingPunct="0">
        <a:lnSpc>
          <a:spcPct val="90000"/>
        </a:lnSpc>
        <a:spcBef>
          <a:spcPct val="0"/>
        </a:spcBef>
        <a:spcAft>
          <a:spcPct val="0"/>
        </a:spcAft>
        <a:defRPr sz="2600" b="1">
          <a:solidFill>
            <a:schemeClr val="tx1"/>
          </a:solidFill>
          <a:latin typeface="Arial" charset="0"/>
          <a:cs typeface="Arial" charset="0"/>
        </a:defRPr>
      </a:lvl5pPr>
      <a:lvl6pPr marL="457200" algn="l" rtl="0" fontAlgn="base">
        <a:lnSpc>
          <a:spcPct val="90000"/>
        </a:lnSpc>
        <a:spcBef>
          <a:spcPct val="0"/>
        </a:spcBef>
        <a:spcAft>
          <a:spcPct val="0"/>
        </a:spcAft>
        <a:defRPr sz="2600" b="1">
          <a:solidFill>
            <a:schemeClr val="tx1"/>
          </a:solidFill>
          <a:latin typeface="Arial" charset="0"/>
          <a:cs typeface="Arial" charset="0"/>
        </a:defRPr>
      </a:lvl6pPr>
      <a:lvl7pPr marL="914400" algn="l" rtl="0" fontAlgn="base">
        <a:lnSpc>
          <a:spcPct val="90000"/>
        </a:lnSpc>
        <a:spcBef>
          <a:spcPct val="0"/>
        </a:spcBef>
        <a:spcAft>
          <a:spcPct val="0"/>
        </a:spcAft>
        <a:defRPr sz="2600" b="1">
          <a:solidFill>
            <a:schemeClr val="tx1"/>
          </a:solidFill>
          <a:latin typeface="Arial" charset="0"/>
          <a:cs typeface="Arial" charset="0"/>
        </a:defRPr>
      </a:lvl7pPr>
      <a:lvl8pPr marL="1371600" algn="l" rtl="0" fontAlgn="base">
        <a:lnSpc>
          <a:spcPct val="90000"/>
        </a:lnSpc>
        <a:spcBef>
          <a:spcPct val="0"/>
        </a:spcBef>
        <a:spcAft>
          <a:spcPct val="0"/>
        </a:spcAft>
        <a:defRPr sz="2600" b="1">
          <a:solidFill>
            <a:schemeClr val="tx1"/>
          </a:solidFill>
          <a:latin typeface="Arial" charset="0"/>
          <a:cs typeface="Arial" charset="0"/>
        </a:defRPr>
      </a:lvl8pPr>
      <a:lvl9pPr marL="1828800" algn="l" rtl="0" fontAlgn="base">
        <a:lnSpc>
          <a:spcPct val="90000"/>
        </a:lnSpc>
        <a:spcBef>
          <a:spcPct val="0"/>
        </a:spcBef>
        <a:spcAft>
          <a:spcPct val="0"/>
        </a:spcAft>
        <a:defRPr sz="2600" b="1">
          <a:solidFill>
            <a:schemeClr val="tx1"/>
          </a:solidFill>
          <a:latin typeface="Arial" charset="0"/>
          <a:cs typeface="Arial" charset="0"/>
        </a:defRPr>
      </a:lvl9pPr>
    </p:titleStyle>
    <p:bodyStyle>
      <a:lvl1pPr marL="180975" indent="-180975" algn="l" rtl="0" eaLnBrk="0" fontAlgn="base" hangingPunct="0">
        <a:spcBef>
          <a:spcPct val="0"/>
        </a:spcBef>
        <a:spcAft>
          <a:spcPct val="40000"/>
        </a:spcAft>
        <a:buFont typeface="Arial" pitchFamily="34" charset="0"/>
        <a:buChar char="•"/>
        <a:defRPr sz="2800" b="1">
          <a:solidFill>
            <a:schemeClr val="tx1"/>
          </a:solidFill>
          <a:latin typeface="Calibri" pitchFamily="34" charset="0"/>
          <a:ea typeface="+mn-ea"/>
          <a:cs typeface="Calibri" pitchFamily="34" charset="0"/>
        </a:defRPr>
      </a:lvl1pPr>
      <a:lvl2pPr marL="444500" indent="-261938" algn="l" rtl="0" eaLnBrk="0" fontAlgn="base" hangingPunct="0">
        <a:spcBef>
          <a:spcPct val="0"/>
        </a:spcBef>
        <a:spcAft>
          <a:spcPct val="40000"/>
        </a:spcAft>
        <a:buFont typeface="Arial" pitchFamily="34" charset="0"/>
        <a:buChar char="•"/>
        <a:defRPr sz="2400" b="1">
          <a:solidFill>
            <a:schemeClr val="tx1"/>
          </a:solidFill>
          <a:latin typeface="Calibri" pitchFamily="34" charset="0"/>
          <a:cs typeface="Calibri" pitchFamily="34" charset="0"/>
        </a:defRPr>
      </a:lvl2pPr>
      <a:lvl3pPr marL="720725" indent="-274638" algn="l" rtl="0" eaLnBrk="0" fontAlgn="base" hangingPunct="0">
        <a:spcBef>
          <a:spcPct val="0"/>
        </a:spcBef>
        <a:spcAft>
          <a:spcPct val="40000"/>
        </a:spcAft>
        <a:buFont typeface="Arial" pitchFamily="34" charset="0"/>
        <a:buChar char="•"/>
        <a:defRPr sz="2000" b="1">
          <a:solidFill>
            <a:schemeClr val="tx1"/>
          </a:solidFill>
          <a:latin typeface="Calibri" pitchFamily="34" charset="0"/>
          <a:cs typeface="Calibri" pitchFamily="34" charset="0"/>
        </a:defRPr>
      </a:lvl3pPr>
      <a:lvl4pPr marL="987425" indent="-265113" algn="l" rtl="0" eaLnBrk="0" fontAlgn="base" hangingPunct="0">
        <a:spcBef>
          <a:spcPct val="0"/>
        </a:spcBef>
        <a:spcAft>
          <a:spcPct val="40000"/>
        </a:spcAft>
        <a:buChar char="–"/>
        <a:defRPr lang="de-DE" sz="1800" b="1" dirty="0">
          <a:solidFill>
            <a:schemeClr val="tx1"/>
          </a:solidFill>
          <a:latin typeface="Calibri" pitchFamily="34" charset="0"/>
          <a:cs typeface="Calibri" pitchFamily="34" charset="0"/>
        </a:defRPr>
      </a:lvl4pPr>
      <a:lvl5pPr marL="1254125" indent="-265113" algn="l" rtl="0" eaLnBrk="0" fontAlgn="base" hangingPunct="0">
        <a:spcBef>
          <a:spcPct val="0"/>
        </a:spcBef>
        <a:spcAft>
          <a:spcPct val="40000"/>
        </a:spcAft>
        <a:buChar char="»"/>
        <a:defRPr sz="1800" b="1">
          <a:solidFill>
            <a:schemeClr val="tx1"/>
          </a:solidFill>
          <a:latin typeface="Calibri" pitchFamily="34" charset="0"/>
          <a:cs typeface="Calibri" pitchFamily="34" charset="0"/>
        </a:defRPr>
      </a:lvl5pPr>
      <a:lvl6pPr marL="1711325" indent="-265113" algn="l" rtl="0" fontAlgn="base">
        <a:spcBef>
          <a:spcPct val="0"/>
        </a:spcBef>
        <a:spcAft>
          <a:spcPct val="40000"/>
        </a:spcAft>
        <a:buChar char="»"/>
        <a:defRPr>
          <a:solidFill>
            <a:schemeClr val="tx1"/>
          </a:solidFill>
          <a:latin typeface="+mn-lt"/>
          <a:cs typeface="+mn-cs"/>
        </a:defRPr>
      </a:lvl6pPr>
      <a:lvl7pPr marL="2168525" indent="-265113" algn="l" rtl="0" fontAlgn="base">
        <a:spcBef>
          <a:spcPct val="0"/>
        </a:spcBef>
        <a:spcAft>
          <a:spcPct val="40000"/>
        </a:spcAft>
        <a:buChar char="»"/>
        <a:defRPr>
          <a:solidFill>
            <a:schemeClr val="tx1"/>
          </a:solidFill>
          <a:latin typeface="+mn-lt"/>
          <a:cs typeface="+mn-cs"/>
        </a:defRPr>
      </a:lvl7pPr>
      <a:lvl8pPr marL="2625725" indent="-265113" algn="l" rtl="0" fontAlgn="base">
        <a:spcBef>
          <a:spcPct val="0"/>
        </a:spcBef>
        <a:spcAft>
          <a:spcPct val="40000"/>
        </a:spcAft>
        <a:buChar char="»"/>
        <a:defRPr>
          <a:solidFill>
            <a:schemeClr val="tx1"/>
          </a:solidFill>
          <a:latin typeface="+mn-lt"/>
          <a:cs typeface="+mn-cs"/>
        </a:defRPr>
      </a:lvl8pPr>
      <a:lvl9pPr marL="3082925" indent="-265113" algn="l" rtl="0" fontAlgn="base">
        <a:spcBef>
          <a:spcPct val="0"/>
        </a:spcBef>
        <a:spcAft>
          <a:spcPct val="40000"/>
        </a:spcAft>
        <a:buChar char="»"/>
        <a:defRPr>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990600" y="1905000"/>
            <a:ext cx="7010400" cy="646331"/>
          </a:xfrm>
          <a:prstGeom prst="rect">
            <a:avLst/>
          </a:prstGeom>
          <a:noFill/>
        </p:spPr>
        <p:txBody>
          <a:bodyPr wrap="square" rtlCol="0">
            <a:spAutoFit/>
          </a:bodyPr>
          <a:lstStyle/>
          <a:p>
            <a:endParaRPr lang="en-US" dirty="0" smtClean="0"/>
          </a:p>
          <a:p>
            <a:endParaRPr lang="en-US" dirty="0"/>
          </a:p>
        </p:txBody>
      </p:sp>
      <p:sp>
        <p:nvSpPr>
          <p:cNvPr id="10" name="Title 9"/>
          <p:cNvSpPr>
            <a:spLocks noGrp="1"/>
          </p:cNvSpPr>
          <p:nvPr>
            <p:ph type="ctrTitle"/>
          </p:nvPr>
        </p:nvSpPr>
        <p:spPr/>
        <p:txBody>
          <a:bodyPr/>
          <a:lstStyle/>
          <a:p>
            <a:r>
              <a:rPr lang="en-US" sz="7200" dirty="0" smtClean="0"/>
              <a:t>Ad Hoc Reporting</a:t>
            </a:r>
            <a:br>
              <a:rPr lang="en-US" sz="7200" dirty="0" smtClean="0"/>
            </a:br>
            <a:r>
              <a:rPr lang="en-US" sz="6000" dirty="0" smtClean="0"/>
              <a:t/>
            </a:r>
            <a:br>
              <a:rPr lang="en-US" sz="6000" dirty="0" smtClean="0"/>
            </a:br>
            <a:r>
              <a:rPr lang="en-US" sz="3600" b="0" dirty="0" smtClean="0">
                <a:solidFill>
                  <a:schemeClr val="tx1"/>
                </a:solidFill>
                <a:effectLst/>
              </a:rPr>
              <a:t>Gene Denny</a:t>
            </a:r>
            <a:r>
              <a:rPr lang="en-US" sz="2800" b="0" dirty="0" smtClean="0">
                <a:solidFill>
                  <a:schemeClr val="tx1"/>
                </a:solidFill>
                <a:effectLst/>
              </a:rPr>
              <a:t/>
            </a:r>
            <a:br>
              <a:rPr lang="en-US" sz="2800" b="0" dirty="0" smtClean="0">
                <a:solidFill>
                  <a:schemeClr val="tx1"/>
                </a:solidFill>
                <a:effectLst/>
              </a:rPr>
            </a:br>
            <a:r>
              <a:rPr lang="en-US" sz="2800" b="0" dirty="0" smtClean="0">
                <a:solidFill>
                  <a:schemeClr val="tx1"/>
                </a:solidFill>
                <a:effectLst/>
              </a:rPr>
              <a:t>Education Training </a:t>
            </a:r>
            <a:r>
              <a:rPr lang="en-US" sz="2800" b="0" dirty="0" smtClean="0">
                <a:solidFill>
                  <a:schemeClr val="tx1"/>
                </a:solidFill>
                <a:effectLst/>
              </a:rPr>
              <a:t>Supervisor, </a:t>
            </a:r>
            <a:r>
              <a:rPr lang="en-US" sz="2800" b="0" dirty="0" smtClean="0">
                <a:solidFill>
                  <a:schemeClr val="tx1"/>
                </a:solidFill>
                <a:effectLst/>
              </a:rPr>
              <a:t>CIC</a:t>
            </a:r>
            <a:r>
              <a:rPr lang="en-US" sz="4800" dirty="0" smtClean="0"/>
              <a:t/>
            </a:r>
            <a:br>
              <a:rPr lang="en-US" sz="4800" dirty="0" smtClean="0"/>
            </a:br>
            <a:r>
              <a:rPr lang="en-US" dirty="0" smtClean="0"/>
              <a:t/>
            </a:r>
            <a:br>
              <a:rPr lang="en-US" dirty="0" smtClean="0"/>
            </a:br>
            <a:endParaRPr lang="en-US" dirty="0"/>
          </a:p>
        </p:txBody>
      </p:sp>
      <p:sp>
        <p:nvSpPr>
          <p:cNvPr id="5" name="Rectangle 4"/>
          <p:cNvSpPr/>
          <p:nvPr/>
        </p:nvSpPr>
        <p:spPr bwMode="auto">
          <a:xfrm>
            <a:off x="7543800" y="152400"/>
            <a:ext cx="1295400" cy="99060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kern="1200" dirty="0" smtClean="0"/>
              <a:t>Report Designer</a:t>
            </a:r>
            <a:endParaRPr lang="en-US" kern="1200" dirty="0"/>
          </a:p>
        </p:txBody>
      </p:sp>
      <p:sp>
        <p:nvSpPr>
          <p:cNvPr id="7" name="Content Placeholder 6"/>
          <p:cNvSpPr>
            <a:spLocks noGrp="1"/>
          </p:cNvSpPr>
          <p:nvPr>
            <p:ph idx="1"/>
          </p:nvPr>
        </p:nvSpPr>
        <p:spPr>
          <a:xfrm>
            <a:off x="533400" y="1295400"/>
            <a:ext cx="7924800" cy="3352800"/>
          </a:xfrm>
        </p:spPr>
        <p:txBody>
          <a:bodyPr/>
          <a:lstStyle/>
          <a:p>
            <a:pPr>
              <a:buNone/>
            </a:pPr>
            <a:r>
              <a:rPr lang="en-US" sz="2000" b="0" dirty="0" smtClean="0"/>
              <a:t>To include Campus sub-reports within a report, select the small icon on the right-hand size of the text format bar.</a:t>
            </a:r>
          </a:p>
          <a:p>
            <a:pPr>
              <a:buNone/>
            </a:pPr>
            <a:endParaRPr lang="en-US" sz="2000" b="0" dirty="0" smtClean="0"/>
          </a:p>
          <a:p>
            <a:pPr>
              <a:buNone/>
            </a:pPr>
            <a:endParaRPr lang="en-US" sz="2000" b="0" dirty="0" smtClean="0"/>
          </a:p>
          <a:p>
            <a:pPr>
              <a:buNone/>
            </a:pPr>
            <a:endParaRPr lang="en-US" sz="2000" b="0" dirty="0" smtClean="0"/>
          </a:p>
          <a:p>
            <a:pPr>
              <a:buNone/>
            </a:pPr>
            <a:endParaRPr lang="en-US" sz="2000" b="0" dirty="0" smtClean="0"/>
          </a:p>
          <a:p>
            <a:pPr>
              <a:buNone/>
            </a:pPr>
            <a:endParaRPr lang="en-US" sz="2000" b="0" dirty="0" smtClean="0"/>
          </a:p>
          <a:p>
            <a:pPr>
              <a:buNone/>
            </a:pPr>
            <a:r>
              <a:rPr lang="en-US" sz="2000" b="0" dirty="0" smtClean="0"/>
              <a:t>The sub-report will appear within a dotted red-lined box in the text field.</a:t>
            </a:r>
            <a:endParaRPr lang="en-US" sz="2000" b="0" dirty="0"/>
          </a:p>
        </p:txBody>
      </p:sp>
      <p:pic>
        <p:nvPicPr>
          <p:cNvPr id="22530" name="Picture 2"/>
          <p:cNvPicPr>
            <a:picLocks noChangeAspect="1" noChangeArrowheads="1"/>
          </p:cNvPicPr>
          <p:nvPr/>
        </p:nvPicPr>
        <p:blipFill>
          <a:blip r:embed="rId3" cstate="print"/>
          <a:srcRect/>
          <a:stretch>
            <a:fillRect/>
          </a:stretch>
        </p:blipFill>
        <p:spPr bwMode="auto">
          <a:xfrm>
            <a:off x="3200400" y="1981200"/>
            <a:ext cx="5509549" cy="1828800"/>
          </a:xfrm>
          <a:prstGeom prst="rect">
            <a:avLst/>
          </a:prstGeom>
          <a:noFill/>
          <a:ln w="9525">
            <a:noFill/>
            <a:miter lim="800000"/>
            <a:headEnd/>
            <a:tailEnd/>
          </a:ln>
        </p:spPr>
      </p:pic>
      <p:pic>
        <p:nvPicPr>
          <p:cNvPr id="22532" name="Picture 4"/>
          <p:cNvPicPr>
            <a:picLocks noChangeAspect="1" noChangeArrowheads="1"/>
          </p:cNvPicPr>
          <p:nvPr/>
        </p:nvPicPr>
        <p:blipFill>
          <a:blip r:embed="rId4" cstate="print"/>
          <a:srcRect/>
          <a:stretch>
            <a:fillRect/>
          </a:stretch>
        </p:blipFill>
        <p:spPr bwMode="auto">
          <a:xfrm>
            <a:off x="2819400" y="4724400"/>
            <a:ext cx="3543300" cy="762000"/>
          </a:xfrm>
          <a:prstGeom prst="rect">
            <a:avLst/>
          </a:prstGeom>
          <a:noFill/>
          <a:ln w="9525">
            <a:noFill/>
            <a:miter lim="800000"/>
            <a:headEnd/>
            <a:tailEnd/>
          </a:ln>
        </p:spPr>
      </p:pic>
      <p:sp>
        <p:nvSpPr>
          <p:cNvPr id="6" name="Rectangle 5"/>
          <p:cNvSpPr/>
          <p:nvPr/>
        </p:nvSpPr>
        <p:spPr bwMode="auto">
          <a:xfrm>
            <a:off x="7543800" y="152400"/>
            <a:ext cx="1295400" cy="99060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kern="1200" dirty="0" smtClean="0"/>
              <a:t>Report Builder</a:t>
            </a:r>
            <a:endParaRPr lang="en-US" kern="1200" dirty="0"/>
          </a:p>
        </p:txBody>
      </p:sp>
      <p:sp>
        <p:nvSpPr>
          <p:cNvPr id="7" name="Content Placeholder 6"/>
          <p:cNvSpPr>
            <a:spLocks noGrp="1"/>
          </p:cNvSpPr>
          <p:nvPr>
            <p:ph idx="1"/>
          </p:nvPr>
        </p:nvSpPr>
        <p:spPr>
          <a:xfrm>
            <a:off x="533401" y="1066800"/>
            <a:ext cx="8153399" cy="5105400"/>
          </a:xfrm>
        </p:spPr>
        <p:txBody>
          <a:bodyPr/>
          <a:lstStyle/>
          <a:p>
            <a:pPr>
              <a:buNone/>
            </a:pPr>
            <a:r>
              <a:rPr lang="en-US" sz="2000" b="0" dirty="0" smtClean="0"/>
              <a:t>The Report Builder tool allows users to combine Ad hoc filters with Ad hoc reports to create specific reports based on filtered student data.</a:t>
            </a:r>
          </a:p>
          <a:p>
            <a:pPr>
              <a:buNone/>
            </a:pPr>
            <a:r>
              <a:rPr lang="en-US" sz="2000" b="0" dirty="0" smtClean="0"/>
              <a:t>Building a Report</a:t>
            </a:r>
          </a:p>
          <a:p>
            <a:pPr marL="457200" indent="-457200">
              <a:buAutoNum type="arabicPeriod"/>
            </a:pPr>
            <a:r>
              <a:rPr lang="en-US" sz="2000" b="0" dirty="0" smtClean="0"/>
              <a:t>Select which Saved Filter(s) to include within the report.</a:t>
            </a:r>
          </a:p>
          <a:p>
            <a:pPr marL="457200" indent="-457200">
              <a:buAutoNum type="arabicPeriod"/>
            </a:pPr>
            <a:r>
              <a:rPr lang="en-US" sz="2000" b="0" dirty="0" smtClean="0"/>
              <a:t>Select which Saved Report to include in the report. If the report has a long description entered, this will display under the Saved Reports window. For more information about entering a long description, see the Report Designer page.</a:t>
            </a:r>
          </a:p>
          <a:p>
            <a:pPr marL="457200" indent="-457200">
              <a:buAutoNum type="arabicPeriod"/>
            </a:pPr>
            <a:r>
              <a:rPr lang="en-US" sz="2000" b="0" dirty="0" smtClean="0"/>
              <a:t>If more than one Saved Filter is selected, determine how the report will filter data by selecting the Set Operation. For more information about this field, see the Filter Operations section below. </a:t>
            </a:r>
          </a:p>
          <a:p>
            <a:pPr marL="457200" indent="-457200">
              <a:buAutoNum type="arabicPeriod"/>
            </a:pPr>
            <a:r>
              <a:rPr lang="en-US" sz="2000" b="0" dirty="0" smtClean="0"/>
              <a:t>Select the Sort Option.</a:t>
            </a:r>
          </a:p>
          <a:p>
            <a:pPr marL="457200" indent="-457200">
              <a:buAutoNum type="arabicPeriod"/>
            </a:pPr>
            <a:r>
              <a:rPr lang="en-US" sz="2000" b="0" dirty="0" smtClean="0"/>
              <a:t>Click the Build Report button. The report will appear in a separate window in PDF format.</a:t>
            </a:r>
          </a:p>
          <a:p>
            <a:pPr>
              <a:buNone/>
            </a:pPr>
            <a:endParaRPr lang="en-US" sz="2000" b="0" dirty="0"/>
          </a:p>
        </p:txBody>
      </p:sp>
      <p:sp>
        <p:nvSpPr>
          <p:cNvPr id="4" name="Rectangle 3"/>
          <p:cNvSpPr/>
          <p:nvPr/>
        </p:nvSpPr>
        <p:spPr bwMode="auto">
          <a:xfrm>
            <a:off x="7543800" y="152400"/>
            <a:ext cx="1295400" cy="99060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 Builder</a:t>
            </a:r>
            <a:endParaRPr lang="en-US" dirty="0"/>
          </a:p>
        </p:txBody>
      </p:sp>
      <p:sp>
        <p:nvSpPr>
          <p:cNvPr id="3" name="Content Placeholder 2"/>
          <p:cNvSpPr>
            <a:spLocks noGrp="1"/>
          </p:cNvSpPr>
          <p:nvPr>
            <p:ph idx="1"/>
          </p:nvPr>
        </p:nvSpPr>
        <p:spPr>
          <a:xfrm>
            <a:off x="228600" y="2590800"/>
            <a:ext cx="5343525" cy="1482725"/>
          </a:xfrm>
        </p:spPr>
        <p:txBody>
          <a:bodyPr/>
          <a:lstStyle/>
          <a:p>
            <a:pPr>
              <a:buNone/>
            </a:pPr>
            <a:r>
              <a:rPr lang="en-US" sz="1800" b="0" dirty="0" smtClean="0"/>
              <a:t>Union Operation - This operation combines two or more filters by appending one to the other. An example of this would be all Baseball Team members and all 10th grade male students. The following diagram explains this union:</a:t>
            </a:r>
          </a:p>
          <a:p>
            <a:pPr>
              <a:buNone/>
            </a:pPr>
            <a:r>
              <a:rPr lang="en-US" sz="1800" b="0" dirty="0" smtClean="0"/>
              <a:t/>
            </a:r>
            <a:br>
              <a:rPr lang="en-US" sz="1800" b="0" dirty="0" smtClean="0"/>
            </a:br>
            <a:endParaRPr lang="en-US" sz="1800" b="0" dirty="0" smtClean="0"/>
          </a:p>
          <a:p>
            <a:pPr>
              <a:buNone/>
            </a:pPr>
            <a:endParaRPr lang="en-US" sz="1800" b="0" dirty="0"/>
          </a:p>
        </p:txBody>
      </p:sp>
      <p:sp>
        <p:nvSpPr>
          <p:cNvPr id="6" name="TextBox 5"/>
          <p:cNvSpPr txBox="1"/>
          <p:nvPr/>
        </p:nvSpPr>
        <p:spPr>
          <a:xfrm>
            <a:off x="228601" y="4191000"/>
            <a:ext cx="5943600" cy="1477328"/>
          </a:xfrm>
          <a:prstGeom prst="rect">
            <a:avLst/>
          </a:prstGeom>
          <a:noFill/>
        </p:spPr>
        <p:txBody>
          <a:bodyPr wrap="square" rtlCol="0">
            <a:spAutoFit/>
          </a:bodyPr>
          <a:lstStyle/>
          <a:p>
            <a:r>
              <a:rPr lang="en-US" dirty="0" smtClean="0">
                <a:latin typeface="Calibri" pitchFamily="34" charset="0"/>
              </a:rPr>
              <a:t>Intersection Operation - This operation is used to find data that one or more filters have in common. An example of this would be all baseball team members who are also 10th grade male students. The following diagram explains this union.</a:t>
            </a:r>
          </a:p>
          <a:p>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5867400" y="2590800"/>
            <a:ext cx="2133600" cy="1497263"/>
          </a:xfrm>
          <a:prstGeom prst="rect">
            <a:avLst/>
          </a:prstGeom>
          <a:noFill/>
          <a:ln w="9525">
            <a:noFill/>
            <a:miter lim="800000"/>
            <a:headEnd/>
            <a:tailEnd/>
          </a:ln>
        </p:spPr>
      </p:pic>
      <p:sp>
        <p:nvSpPr>
          <p:cNvPr id="8" name="TextBox 7"/>
          <p:cNvSpPr txBox="1"/>
          <p:nvPr/>
        </p:nvSpPr>
        <p:spPr>
          <a:xfrm>
            <a:off x="381001" y="1143001"/>
            <a:ext cx="8153399" cy="1200329"/>
          </a:xfrm>
          <a:prstGeom prst="rect">
            <a:avLst/>
          </a:prstGeom>
          <a:noFill/>
        </p:spPr>
        <p:txBody>
          <a:bodyPr wrap="square" rtlCol="0">
            <a:spAutoFit/>
          </a:bodyPr>
          <a:lstStyle/>
          <a:p>
            <a:r>
              <a:rPr lang="en-US" dirty="0" smtClean="0">
                <a:latin typeface="Calibri" pitchFamily="34" charset="0"/>
              </a:rPr>
              <a:t>When two or more Saved Filters (Ad hoc filters) are selected on the Report Builder editor, users must determine how Infinite Campus will combine these filters when reporting data. Users must select one of two Set Operations:</a:t>
            </a:r>
          </a:p>
          <a:p>
            <a:endParaRPr lang="en-US" dirty="0"/>
          </a:p>
        </p:txBody>
      </p:sp>
      <p:pic>
        <p:nvPicPr>
          <p:cNvPr id="2051" name="Picture 3"/>
          <p:cNvPicPr>
            <a:picLocks noChangeAspect="1" noChangeArrowheads="1"/>
          </p:cNvPicPr>
          <p:nvPr/>
        </p:nvPicPr>
        <p:blipFill>
          <a:blip r:embed="rId4" cstate="print"/>
          <a:srcRect/>
          <a:stretch>
            <a:fillRect/>
          </a:stretch>
        </p:blipFill>
        <p:spPr bwMode="auto">
          <a:xfrm>
            <a:off x="6172200" y="4724400"/>
            <a:ext cx="2095500" cy="1438275"/>
          </a:xfrm>
          <a:prstGeom prst="rect">
            <a:avLst/>
          </a:prstGeom>
          <a:noFill/>
          <a:ln w="9525">
            <a:noFill/>
            <a:miter lim="800000"/>
            <a:headEnd/>
            <a:tailEnd/>
          </a:ln>
        </p:spPr>
      </p:pic>
      <p:sp>
        <p:nvSpPr>
          <p:cNvPr id="9" name="Rectangle 8"/>
          <p:cNvSpPr/>
          <p:nvPr/>
        </p:nvSpPr>
        <p:spPr bwMode="auto">
          <a:xfrm>
            <a:off x="7543800" y="152400"/>
            <a:ext cx="1295400" cy="99060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graphicFrame>
        <p:nvGraphicFramePr>
          <p:cNvPr id="1028" name="Object 3"/>
          <p:cNvGraphicFramePr>
            <a:graphicFrameLocks noChangeAspect="1"/>
          </p:cNvGraphicFramePr>
          <p:nvPr/>
        </p:nvGraphicFramePr>
        <p:xfrm>
          <a:off x="3352800" y="1338263"/>
          <a:ext cx="2590800" cy="4224337"/>
        </p:xfrm>
        <a:graphic>
          <a:graphicData uri="http://schemas.openxmlformats.org/presentationml/2006/ole">
            <p:oleObj spid="_x0000_s1026" name="Clip" r:id="rId4" imgW="2478240" imgH="4461120" progId="">
              <p:embed/>
            </p:oleObj>
          </a:graphicData>
        </a:graphic>
      </p:graphicFrame>
      <p:graphicFrame>
        <p:nvGraphicFramePr>
          <p:cNvPr id="3" name="Object 4"/>
          <p:cNvGraphicFramePr>
            <a:graphicFrameLocks noChangeAspect="1"/>
          </p:cNvGraphicFramePr>
          <p:nvPr/>
        </p:nvGraphicFramePr>
        <p:xfrm>
          <a:off x="3352800" y="1338263"/>
          <a:ext cx="2590800" cy="4224337"/>
        </p:xfrm>
        <a:graphic>
          <a:graphicData uri="http://schemas.openxmlformats.org/presentationml/2006/ole">
            <p:oleObj spid="_x0000_s1027" name="Clip" r:id="rId5" imgW="2478240" imgH="4461120" progId="">
              <p:embed/>
            </p:oleObj>
          </a:graphicData>
        </a:graphic>
      </p:graphicFrame>
      <p:sp>
        <p:nvSpPr>
          <p:cNvPr id="5" name="Rectangle 4"/>
          <p:cNvSpPr/>
          <p:nvPr/>
        </p:nvSpPr>
        <p:spPr bwMode="auto">
          <a:xfrm>
            <a:off x="7543800" y="152400"/>
            <a:ext cx="1295400" cy="99060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kern="1200" dirty="0" smtClean="0"/>
              <a:t>Ad Hoc Reporting Agenda</a:t>
            </a:r>
            <a:endParaRPr lang="en-US" kern="1200" dirty="0"/>
          </a:p>
        </p:txBody>
      </p:sp>
      <p:sp>
        <p:nvSpPr>
          <p:cNvPr id="3" name="Content Placeholder 2"/>
          <p:cNvSpPr>
            <a:spLocks noGrp="1"/>
          </p:cNvSpPr>
          <p:nvPr>
            <p:ph idx="1"/>
          </p:nvPr>
        </p:nvSpPr>
        <p:spPr>
          <a:xfrm>
            <a:off x="295275" y="1066800"/>
            <a:ext cx="8524875" cy="5029200"/>
          </a:xfrm>
        </p:spPr>
        <p:txBody>
          <a:bodyPr/>
          <a:lstStyle/>
          <a:p>
            <a:pPr marL="914400" indent="-457200"/>
            <a:r>
              <a:rPr lang="en-US" sz="2400" b="0" dirty="0" smtClean="0"/>
              <a:t>Filter Designer</a:t>
            </a:r>
          </a:p>
          <a:p>
            <a:pPr marL="914400" indent="-457200"/>
            <a:r>
              <a:rPr lang="en-US" sz="2400" b="0" dirty="0" smtClean="0"/>
              <a:t>Query Wizard</a:t>
            </a:r>
          </a:p>
          <a:p>
            <a:pPr marL="1143000" lvl="1" indent="-285750">
              <a:buFontTx/>
              <a:buChar char="-"/>
            </a:pPr>
            <a:r>
              <a:rPr lang="en-US" b="0" dirty="0" smtClean="0"/>
              <a:t>Filter Parameters</a:t>
            </a:r>
          </a:p>
          <a:p>
            <a:pPr marL="1143000" lvl="1" indent="-285750">
              <a:buFontTx/>
              <a:buChar char="-"/>
            </a:pPr>
            <a:r>
              <a:rPr lang="en-US" b="0" dirty="0" smtClean="0"/>
              <a:t>Output Formatting</a:t>
            </a:r>
          </a:p>
          <a:p>
            <a:pPr marL="1143000" lvl="1" indent="-285750">
              <a:buFontTx/>
              <a:buChar char="-"/>
            </a:pPr>
            <a:r>
              <a:rPr lang="en-US" b="0" dirty="0" smtClean="0"/>
              <a:t>Grouping/Aggregation</a:t>
            </a:r>
          </a:p>
          <a:p>
            <a:pPr marL="1143000" lvl="1" indent="-285750">
              <a:buFontTx/>
              <a:buChar char="-"/>
            </a:pPr>
            <a:r>
              <a:rPr lang="en-US" b="0" dirty="0" smtClean="0"/>
              <a:t>Saving Options (including folders)</a:t>
            </a:r>
          </a:p>
          <a:p>
            <a:pPr marL="914400" indent="-457200"/>
            <a:r>
              <a:rPr lang="en-US" sz="2400" b="0" dirty="0" smtClean="0"/>
              <a:t>Report Designer</a:t>
            </a:r>
          </a:p>
          <a:p>
            <a:pPr marL="914400" indent="-457200"/>
            <a:r>
              <a:rPr lang="en-US" sz="2400" b="0" dirty="0" smtClean="0"/>
              <a:t>Report Builder</a:t>
            </a:r>
          </a:p>
          <a:p>
            <a:pPr marL="914400" indent="-457200"/>
            <a:r>
              <a:rPr lang="en-US" sz="2400" b="0" dirty="0" smtClean="0"/>
              <a:t>Data Export</a:t>
            </a:r>
          </a:p>
          <a:p>
            <a:pPr>
              <a:buNone/>
            </a:pPr>
            <a:endParaRPr lang="en-US" dirty="0"/>
          </a:p>
        </p:txBody>
      </p:sp>
      <p:sp>
        <p:nvSpPr>
          <p:cNvPr id="4" name="Rectangle 3"/>
          <p:cNvSpPr/>
          <p:nvPr/>
        </p:nvSpPr>
        <p:spPr bwMode="auto">
          <a:xfrm>
            <a:off x="7543800" y="152400"/>
            <a:ext cx="1295400" cy="99060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kern="1200" dirty="0" smtClean="0"/>
              <a:t>Filter Parameters</a:t>
            </a:r>
          </a:p>
        </p:txBody>
      </p:sp>
      <p:sp>
        <p:nvSpPr>
          <p:cNvPr id="4" name="TextBox 3"/>
          <p:cNvSpPr txBox="1"/>
          <p:nvPr/>
        </p:nvSpPr>
        <p:spPr>
          <a:xfrm>
            <a:off x="533401" y="1295400"/>
            <a:ext cx="8305800" cy="923330"/>
          </a:xfrm>
          <a:prstGeom prst="rect">
            <a:avLst/>
          </a:prstGeom>
          <a:noFill/>
        </p:spPr>
        <p:txBody>
          <a:bodyPr wrap="square" rtlCol="0">
            <a:spAutoFit/>
          </a:bodyPr>
          <a:lstStyle/>
          <a:p>
            <a:r>
              <a:rPr lang="en-US" dirty="0" smtClean="0">
                <a:latin typeface="Calibri" pitchFamily="34" charset="0"/>
              </a:rPr>
              <a:t>Filter parameters allow users to define specific constraints for how each field is filtered within the filter. This tool allows users to filter very specific data within reports and other exported files.</a:t>
            </a:r>
            <a:endParaRPr lang="en-US" dirty="0">
              <a:latin typeface="Calibri" pitchFamily="34" charset="0"/>
            </a:endParaRPr>
          </a:p>
        </p:txBody>
      </p:sp>
      <p:pic>
        <p:nvPicPr>
          <p:cNvPr id="8193" name="Picture 1"/>
          <p:cNvPicPr>
            <a:picLocks noChangeAspect="1" noChangeArrowheads="1"/>
          </p:cNvPicPr>
          <p:nvPr/>
        </p:nvPicPr>
        <p:blipFill>
          <a:blip r:embed="rId3" cstate="print"/>
          <a:srcRect/>
          <a:stretch>
            <a:fillRect/>
          </a:stretch>
        </p:blipFill>
        <p:spPr bwMode="auto">
          <a:xfrm>
            <a:off x="533400" y="2438400"/>
            <a:ext cx="7732198" cy="2581275"/>
          </a:xfrm>
          <a:prstGeom prst="rect">
            <a:avLst/>
          </a:prstGeom>
          <a:noFill/>
          <a:ln w="9525">
            <a:noFill/>
            <a:miter lim="800000"/>
            <a:headEnd/>
            <a:tailEnd/>
          </a:ln>
        </p:spPr>
      </p:pic>
      <p:sp>
        <p:nvSpPr>
          <p:cNvPr id="5" name="Rectangle 4"/>
          <p:cNvSpPr/>
          <p:nvPr/>
        </p:nvSpPr>
        <p:spPr bwMode="auto">
          <a:xfrm>
            <a:off x="7543800" y="152400"/>
            <a:ext cx="1295400" cy="99060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kern="1200" dirty="0" smtClean="0"/>
              <a:t>Filter Parameters</a:t>
            </a:r>
          </a:p>
        </p:txBody>
      </p:sp>
      <p:pic>
        <p:nvPicPr>
          <p:cNvPr id="4097" name="Picture 1"/>
          <p:cNvPicPr>
            <a:picLocks noChangeAspect="1" noChangeArrowheads="1"/>
          </p:cNvPicPr>
          <p:nvPr/>
        </p:nvPicPr>
        <p:blipFill>
          <a:blip r:embed="rId3" cstate="print"/>
          <a:srcRect/>
          <a:stretch>
            <a:fillRect/>
          </a:stretch>
        </p:blipFill>
        <p:spPr bwMode="auto">
          <a:xfrm>
            <a:off x="324228" y="1143001"/>
            <a:ext cx="8247898" cy="4876800"/>
          </a:xfrm>
          <a:prstGeom prst="rect">
            <a:avLst/>
          </a:prstGeom>
          <a:noFill/>
          <a:ln w="9525">
            <a:noFill/>
            <a:miter lim="800000"/>
            <a:headEnd/>
            <a:tailEnd/>
          </a:ln>
        </p:spPr>
      </p:pic>
      <p:sp>
        <p:nvSpPr>
          <p:cNvPr id="4" name="Rectangle 3"/>
          <p:cNvSpPr/>
          <p:nvPr/>
        </p:nvSpPr>
        <p:spPr bwMode="auto">
          <a:xfrm>
            <a:off x="7543800" y="152400"/>
            <a:ext cx="1295400" cy="99060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kern="1200" dirty="0" smtClean="0"/>
              <a:t>Output Formatting</a:t>
            </a:r>
            <a:endParaRPr lang="en-US" kern="1200" dirty="0"/>
          </a:p>
        </p:txBody>
      </p:sp>
      <p:sp>
        <p:nvSpPr>
          <p:cNvPr id="3" name="Content Placeholder 2"/>
          <p:cNvSpPr>
            <a:spLocks noGrp="1"/>
          </p:cNvSpPr>
          <p:nvPr>
            <p:ph idx="1"/>
          </p:nvPr>
        </p:nvSpPr>
        <p:spPr>
          <a:xfrm>
            <a:off x="381000" y="1295400"/>
            <a:ext cx="8315325" cy="873125"/>
          </a:xfrm>
        </p:spPr>
        <p:txBody>
          <a:bodyPr>
            <a:normAutofit/>
          </a:bodyPr>
          <a:lstStyle/>
          <a:p>
            <a:pPr lvl="1">
              <a:buNone/>
            </a:pPr>
            <a:r>
              <a:rPr lang="en-US" sz="2000" b="0" dirty="0" smtClean="0"/>
              <a:t>The Output Formatting editor allows users to control how each field is reported and displayed when exported via the Data Export tool.</a:t>
            </a:r>
          </a:p>
        </p:txBody>
      </p:sp>
      <p:pic>
        <p:nvPicPr>
          <p:cNvPr id="7169" name="Picture 1"/>
          <p:cNvPicPr>
            <a:picLocks noChangeAspect="1" noChangeArrowheads="1"/>
          </p:cNvPicPr>
          <p:nvPr/>
        </p:nvPicPr>
        <p:blipFill>
          <a:blip r:embed="rId3" cstate="print"/>
          <a:srcRect/>
          <a:stretch>
            <a:fillRect/>
          </a:stretch>
        </p:blipFill>
        <p:spPr bwMode="auto">
          <a:xfrm>
            <a:off x="1219200" y="2438400"/>
            <a:ext cx="6656387" cy="2876550"/>
          </a:xfrm>
          <a:prstGeom prst="rect">
            <a:avLst/>
          </a:prstGeom>
          <a:noFill/>
          <a:ln w="9525">
            <a:noFill/>
            <a:miter lim="800000"/>
            <a:headEnd/>
            <a:tailEnd/>
          </a:ln>
        </p:spPr>
      </p:pic>
      <p:sp>
        <p:nvSpPr>
          <p:cNvPr id="5" name="Rectangle 4"/>
          <p:cNvSpPr/>
          <p:nvPr/>
        </p:nvSpPr>
        <p:spPr bwMode="auto">
          <a:xfrm>
            <a:off x="7543800" y="152400"/>
            <a:ext cx="1295400" cy="99060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kern="1200" dirty="0" smtClean="0"/>
              <a:t>Grouping &amp; Aggregation</a:t>
            </a:r>
            <a:endParaRPr lang="en-US" kern="1200" dirty="0"/>
          </a:p>
        </p:txBody>
      </p:sp>
      <p:sp>
        <p:nvSpPr>
          <p:cNvPr id="7" name="Content Placeholder 6"/>
          <p:cNvSpPr>
            <a:spLocks noGrp="1"/>
          </p:cNvSpPr>
          <p:nvPr>
            <p:ph idx="1"/>
          </p:nvPr>
        </p:nvSpPr>
        <p:spPr>
          <a:xfrm>
            <a:off x="304800" y="2286000"/>
            <a:ext cx="3657600" cy="2514600"/>
          </a:xfrm>
        </p:spPr>
        <p:txBody>
          <a:bodyPr/>
          <a:lstStyle/>
          <a:p>
            <a:pPr>
              <a:buNone/>
            </a:pPr>
            <a:r>
              <a:rPr lang="en-US" sz="2000" b="0" dirty="0" smtClean="0"/>
              <a:t>The Grouping and Aggregation editor allows users to group fields into sections and report specific aggregates/sub-totals for each section.</a:t>
            </a:r>
            <a:endParaRPr lang="en-US" sz="2000" b="0" dirty="0"/>
          </a:p>
        </p:txBody>
      </p:sp>
      <p:pic>
        <p:nvPicPr>
          <p:cNvPr id="6145" name="Picture 1"/>
          <p:cNvPicPr>
            <a:picLocks noChangeAspect="1" noChangeArrowheads="1"/>
          </p:cNvPicPr>
          <p:nvPr/>
        </p:nvPicPr>
        <p:blipFill>
          <a:blip r:embed="rId3" cstate="print"/>
          <a:srcRect/>
          <a:stretch>
            <a:fillRect/>
          </a:stretch>
        </p:blipFill>
        <p:spPr bwMode="auto">
          <a:xfrm>
            <a:off x="4114800" y="1219200"/>
            <a:ext cx="3552825" cy="3686175"/>
          </a:xfrm>
          <a:prstGeom prst="rect">
            <a:avLst/>
          </a:prstGeom>
          <a:noFill/>
          <a:ln w="9525">
            <a:noFill/>
            <a:miter lim="800000"/>
            <a:headEnd/>
            <a:tailEnd/>
          </a:ln>
        </p:spPr>
      </p:pic>
      <p:sp>
        <p:nvSpPr>
          <p:cNvPr id="5" name="Rectangle 4"/>
          <p:cNvSpPr/>
          <p:nvPr/>
        </p:nvSpPr>
        <p:spPr bwMode="auto">
          <a:xfrm>
            <a:off x="7543800" y="152400"/>
            <a:ext cx="1295400" cy="99060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kern="1200" dirty="0" smtClean="0"/>
              <a:t>Saving Options</a:t>
            </a:r>
            <a:endParaRPr lang="en-US" kern="1200" dirty="0"/>
          </a:p>
        </p:txBody>
      </p:sp>
      <p:sp>
        <p:nvSpPr>
          <p:cNvPr id="7" name="Content Placeholder 6"/>
          <p:cNvSpPr>
            <a:spLocks noGrp="1"/>
          </p:cNvSpPr>
          <p:nvPr>
            <p:ph idx="1"/>
          </p:nvPr>
        </p:nvSpPr>
        <p:spPr>
          <a:xfrm>
            <a:off x="4495800" y="1066800"/>
            <a:ext cx="4267200" cy="1371600"/>
          </a:xfrm>
        </p:spPr>
        <p:txBody>
          <a:bodyPr/>
          <a:lstStyle/>
          <a:p>
            <a:pPr>
              <a:buNone/>
            </a:pPr>
            <a:r>
              <a:rPr lang="en-US" sz="2000" b="0" dirty="0" smtClean="0"/>
              <a:t>To create a new folder, select the Create a new Folder button. The Create a new folder editor will appear.</a:t>
            </a:r>
          </a:p>
          <a:p>
            <a:pPr>
              <a:buNone/>
            </a:pPr>
            <a:endParaRPr lang="en-US" sz="2000" b="0" dirty="0" smtClean="0"/>
          </a:p>
          <a:p>
            <a:pPr>
              <a:buNone/>
            </a:pPr>
            <a:endParaRPr lang="en-US" sz="2000" b="0" dirty="0" smtClean="0"/>
          </a:p>
        </p:txBody>
      </p:sp>
      <p:pic>
        <p:nvPicPr>
          <p:cNvPr id="5121" name="Picture 1"/>
          <p:cNvPicPr>
            <a:picLocks noChangeAspect="1" noChangeArrowheads="1"/>
          </p:cNvPicPr>
          <p:nvPr/>
        </p:nvPicPr>
        <p:blipFill>
          <a:blip r:embed="rId3" cstate="print"/>
          <a:srcRect/>
          <a:stretch>
            <a:fillRect/>
          </a:stretch>
        </p:blipFill>
        <p:spPr bwMode="auto">
          <a:xfrm>
            <a:off x="4724400" y="2667000"/>
            <a:ext cx="3581400" cy="2467530"/>
          </a:xfrm>
          <a:prstGeom prst="rect">
            <a:avLst/>
          </a:prstGeom>
          <a:noFill/>
          <a:ln w="9525">
            <a:noFill/>
            <a:miter lim="800000"/>
            <a:headEnd/>
            <a:tailEnd/>
          </a:ln>
        </p:spPr>
      </p:pic>
      <p:pic>
        <p:nvPicPr>
          <p:cNvPr id="5122" name="Picture 2"/>
          <p:cNvPicPr>
            <a:picLocks noChangeAspect="1" noChangeArrowheads="1"/>
          </p:cNvPicPr>
          <p:nvPr/>
        </p:nvPicPr>
        <p:blipFill>
          <a:blip r:embed="rId4" cstate="print"/>
          <a:srcRect/>
          <a:stretch>
            <a:fillRect/>
          </a:stretch>
        </p:blipFill>
        <p:spPr bwMode="auto">
          <a:xfrm>
            <a:off x="457200" y="1066800"/>
            <a:ext cx="3548062" cy="3622973"/>
          </a:xfrm>
          <a:prstGeom prst="rect">
            <a:avLst/>
          </a:prstGeom>
          <a:noFill/>
          <a:ln w="9525">
            <a:noFill/>
            <a:miter lim="800000"/>
            <a:headEnd/>
            <a:tailEnd/>
          </a:ln>
        </p:spPr>
      </p:pic>
      <p:sp>
        <p:nvSpPr>
          <p:cNvPr id="6" name="TextBox 5"/>
          <p:cNvSpPr txBox="1"/>
          <p:nvPr/>
        </p:nvSpPr>
        <p:spPr>
          <a:xfrm>
            <a:off x="533400" y="5257800"/>
            <a:ext cx="8001000" cy="369332"/>
          </a:xfrm>
          <a:prstGeom prst="rect">
            <a:avLst/>
          </a:prstGeom>
          <a:noFill/>
        </p:spPr>
        <p:txBody>
          <a:bodyPr wrap="square" rtlCol="0">
            <a:spAutoFit/>
          </a:bodyPr>
          <a:lstStyle/>
          <a:p>
            <a:pPr>
              <a:buNone/>
            </a:pPr>
            <a:r>
              <a:rPr lang="en-US" dirty="0" smtClean="0">
                <a:latin typeface="Calibri" pitchFamily="34" charset="0"/>
              </a:rPr>
              <a:t>Ad hoc filters can be saved to specific folders created within the Filter Designer tool.</a:t>
            </a:r>
            <a:endParaRPr lang="en-US" dirty="0">
              <a:latin typeface="Calibri" pitchFamily="34" charset="0"/>
            </a:endParaRPr>
          </a:p>
        </p:txBody>
      </p:sp>
      <p:sp>
        <p:nvSpPr>
          <p:cNvPr id="8" name="Rectangle 7"/>
          <p:cNvSpPr/>
          <p:nvPr/>
        </p:nvSpPr>
        <p:spPr bwMode="auto">
          <a:xfrm>
            <a:off x="7543800" y="152400"/>
            <a:ext cx="1295400" cy="99060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kern="1200" dirty="0" smtClean="0"/>
              <a:t>Report Designer</a:t>
            </a:r>
            <a:endParaRPr lang="en-US" kern="1200" dirty="0"/>
          </a:p>
        </p:txBody>
      </p:sp>
      <p:pic>
        <p:nvPicPr>
          <p:cNvPr id="4097" name="Picture 1"/>
          <p:cNvPicPr>
            <a:picLocks noGrp="1" noChangeAspect="1" noChangeArrowheads="1"/>
          </p:cNvPicPr>
          <p:nvPr>
            <p:ph idx="1"/>
          </p:nvPr>
        </p:nvPicPr>
        <p:blipFill>
          <a:blip r:embed="rId3" cstate="print"/>
          <a:srcRect/>
          <a:stretch>
            <a:fillRect/>
          </a:stretch>
        </p:blipFill>
        <p:spPr bwMode="auto">
          <a:xfrm>
            <a:off x="381000" y="1143000"/>
            <a:ext cx="5876191" cy="4009524"/>
          </a:xfrm>
          <a:prstGeom prst="rect">
            <a:avLst/>
          </a:prstGeom>
          <a:noFill/>
          <a:ln w="9525">
            <a:noFill/>
            <a:miter lim="800000"/>
            <a:headEnd/>
            <a:tailEnd/>
          </a:ln>
        </p:spPr>
      </p:pic>
      <p:sp>
        <p:nvSpPr>
          <p:cNvPr id="5" name="TextBox 4"/>
          <p:cNvSpPr txBox="1"/>
          <p:nvPr/>
        </p:nvSpPr>
        <p:spPr>
          <a:xfrm>
            <a:off x="5867400" y="3200400"/>
            <a:ext cx="3048000" cy="1631216"/>
          </a:xfrm>
          <a:prstGeom prst="rect">
            <a:avLst/>
          </a:prstGeom>
          <a:noFill/>
        </p:spPr>
        <p:txBody>
          <a:bodyPr wrap="square" rtlCol="0">
            <a:spAutoFit/>
          </a:bodyPr>
          <a:lstStyle/>
          <a:p>
            <a:r>
              <a:rPr lang="en-US" sz="2000" dirty="0" smtClean="0">
                <a:latin typeface="Calibri" pitchFamily="34" charset="0"/>
              </a:rPr>
              <a:t>To include Campus fields within a report, select the small icon on the right-hand side of the text format bar.</a:t>
            </a:r>
            <a:endParaRPr lang="en-US" sz="2000" dirty="0">
              <a:latin typeface="Calibri" pitchFamily="34" charset="0"/>
            </a:endParaRPr>
          </a:p>
        </p:txBody>
      </p:sp>
      <p:sp>
        <p:nvSpPr>
          <p:cNvPr id="6" name="Rectangle 5"/>
          <p:cNvSpPr/>
          <p:nvPr/>
        </p:nvSpPr>
        <p:spPr bwMode="auto">
          <a:xfrm>
            <a:off x="7543800" y="152400"/>
            <a:ext cx="1295400" cy="99060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kern="1200" dirty="0" smtClean="0"/>
              <a:t>Report Designer</a:t>
            </a:r>
            <a:endParaRPr lang="en-US" kern="1200" dirty="0"/>
          </a:p>
        </p:txBody>
      </p:sp>
      <p:pic>
        <p:nvPicPr>
          <p:cNvPr id="21506" name="Picture 2"/>
          <p:cNvPicPr>
            <a:picLocks noGrp="1" noChangeAspect="1" noChangeArrowheads="1"/>
          </p:cNvPicPr>
          <p:nvPr>
            <p:ph idx="1"/>
          </p:nvPr>
        </p:nvPicPr>
        <p:blipFill>
          <a:blip r:embed="rId3" cstate="print"/>
          <a:srcRect/>
          <a:stretch>
            <a:fillRect/>
          </a:stretch>
        </p:blipFill>
        <p:spPr bwMode="auto">
          <a:xfrm>
            <a:off x="1981200" y="1066800"/>
            <a:ext cx="5330864" cy="2590800"/>
          </a:xfrm>
          <a:prstGeom prst="rect">
            <a:avLst/>
          </a:prstGeom>
          <a:noFill/>
          <a:ln w="9525">
            <a:noFill/>
            <a:miter lim="800000"/>
            <a:headEnd/>
            <a:tailEnd/>
          </a:ln>
        </p:spPr>
      </p:pic>
      <p:sp>
        <p:nvSpPr>
          <p:cNvPr id="5" name="TextBox 4"/>
          <p:cNvSpPr txBox="1"/>
          <p:nvPr/>
        </p:nvSpPr>
        <p:spPr>
          <a:xfrm>
            <a:off x="990601" y="3810000"/>
            <a:ext cx="7086600" cy="1015663"/>
          </a:xfrm>
          <a:prstGeom prst="rect">
            <a:avLst/>
          </a:prstGeom>
          <a:noFill/>
        </p:spPr>
        <p:txBody>
          <a:bodyPr wrap="square" rtlCol="0">
            <a:spAutoFit/>
          </a:bodyPr>
          <a:lstStyle/>
          <a:p>
            <a:r>
              <a:rPr lang="en-US" sz="2000" dirty="0" smtClean="0">
                <a:latin typeface="Calibri" pitchFamily="34" charset="0"/>
              </a:rPr>
              <a:t>To insert Campus fields within the report, select the field from the Campus Field Properties editor. The selected field will appear within a dotted blue-lined box in the text field.</a:t>
            </a:r>
            <a:endParaRPr lang="en-US" sz="2000" dirty="0">
              <a:latin typeface="Calibri" pitchFamily="34" charset="0"/>
            </a:endParaRPr>
          </a:p>
        </p:txBody>
      </p:sp>
      <p:sp>
        <p:nvSpPr>
          <p:cNvPr id="6" name="Rectangle 5"/>
          <p:cNvSpPr/>
          <p:nvPr/>
        </p:nvSpPr>
        <p:spPr bwMode="auto">
          <a:xfrm>
            <a:off x="7543800" y="152400"/>
            <a:ext cx="1295400" cy="99060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Standarddesign 1">
      <a:dk1>
        <a:srgbClr val="000000"/>
      </a:dk1>
      <a:lt1>
        <a:srgbClr val="FFFFFF"/>
      </a:lt1>
      <a:dk2>
        <a:srgbClr val="4C7013"/>
      </a:dk2>
      <a:lt2>
        <a:srgbClr val="0061B2"/>
      </a:lt2>
      <a:accent1>
        <a:srgbClr val="FEA501"/>
      </a:accent1>
      <a:accent2>
        <a:srgbClr val="C8A058"/>
      </a:accent2>
      <a:accent3>
        <a:srgbClr val="FFFFFF"/>
      </a:accent3>
      <a:accent4>
        <a:srgbClr val="000000"/>
      </a:accent4>
      <a:accent5>
        <a:srgbClr val="FECFAA"/>
      </a:accent5>
      <a:accent6>
        <a:srgbClr val="B5914F"/>
      </a:accent6>
      <a:hlink>
        <a:srgbClr val="C40505"/>
      </a:hlink>
      <a:folHlink>
        <a:srgbClr val="919191"/>
      </a:folHlink>
    </a:clrScheme>
    <a:fontScheme name="Standarddesign">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4C7013"/>
        </a:dk2>
        <a:lt2>
          <a:srgbClr val="0061B2"/>
        </a:lt2>
        <a:accent1>
          <a:srgbClr val="FEA501"/>
        </a:accent1>
        <a:accent2>
          <a:srgbClr val="C8A058"/>
        </a:accent2>
        <a:accent3>
          <a:srgbClr val="FFFFFF"/>
        </a:accent3>
        <a:accent4>
          <a:srgbClr val="000000"/>
        </a:accent4>
        <a:accent5>
          <a:srgbClr val="FECFAA"/>
        </a:accent5>
        <a:accent6>
          <a:srgbClr val="B5914F"/>
        </a:accent6>
        <a:hlink>
          <a:srgbClr val="C40505"/>
        </a:hlink>
        <a:folHlink>
          <a:srgbClr val="9191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302</TotalTime>
  <Words>539</Words>
  <Application>Microsoft Office PowerPoint</Application>
  <PresentationFormat>On-screen Show (4:3)</PresentationFormat>
  <Paragraphs>60</Paragraphs>
  <Slides>13</Slides>
  <Notes>13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Standarddesign</vt:lpstr>
      <vt:lpstr>Clip</vt:lpstr>
      <vt:lpstr>Ad Hoc Reporting  Gene Denny Education Training Supervisor, CIC  </vt:lpstr>
      <vt:lpstr>Ad Hoc Reporting Agenda</vt:lpstr>
      <vt:lpstr>Filter Parameters</vt:lpstr>
      <vt:lpstr>Filter Parameters</vt:lpstr>
      <vt:lpstr>Output Formatting</vt:lpstr>
      <vt:lpstr>Grouping &amp; Aggregation</vt:lpstr>
      <vt:lpstr>Saving Options</vt:lpstr>
      <vt:lpstr>Report Designer</vt:lpstr>
      <vt:lpstr>Report Designer</vt:lpstr>
      <vt:lpstr>Report Designer</vt:lpstr>
      <vt:lpstr>Report Builder</vt:lpstr>
      <vt:lpstr>Report Builder</vt:lpstr>
      <vt:lpstr>Questions?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kmartorano</dc:creator>
  <cp:lastModifiedBy>Gene Denny</cp:lastModifiedBy>
  <cp:revision>20</cp:revision>
  <dcterms:created xsi:type="dcterms:W3CDTF">2011-10-28T19:37:31Z</dcterms:created>
  <dcterms:modified xsi:type="dcterms:W3CDTF">2011-11-10T19:15:24Z</dcterms:modified>
</cp:coreProperties>
</file>