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38BFA-2B29-4905-BCE0-745D7072FCF2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BB42B-60FA-4322-A329-2AA345870C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B42B-60FA-4322-A329-2AA345870CA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4672208"/>
            <a:ext cx="7753611" cy="1465545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304800" y="6078379"/>
            <a:ext cx="762000" cy="606849"/>
            <a:chOff x="304800" y="6078379"/>
            <a:chExt cx="762000" cy="606849"/>
          </a:xfrm>
        </p:grpSpPr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auto">
            <a:xfrm>
              <a:off x="784350" y="6078379"/>
              <a:ext cx="2824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230274"/>
                  </a:solidFill>
                  <a:latin typeface="Times New Roman" pitchFamily="18" charset="0"/>
                </a:rPr>
                <a:t>®</a:t>
              </a:r>
            </a:p>
          </p:txBody>
        </p:sp>
        <p:pic>
          <p:nvPicPr>
            <p:cNvPr id="9" name="Picture 54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400040"/>
                </a:clrFrom>
                <a:clrTo>
                  <a:srgbClr val="40004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6141509"/>
              <a:ext cx="635000" cy="5437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10" name="Picture 19" descr="logo2007_2inW_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6765" y="387263"/>
            <a:ext cx="1339241" cy="5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1457" y="1678489"/>
            <a:ext cx="7716033" cy="1377608"/>
          </a:xfrm>
        </p:spPr>
        <p:txBody>
          <a:bodyPr anchor="t"/>
          <a:lstStyle>
            <a:lvl1pPr algn="ctr">
              <a:lnSpc>
                <a:spcPct val="110000"/>
              </a:lnSpc>
              <a:defRPr sz="40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Presentation</a:t>
            </a:r>
            <a:br>
              <a:rPr lang="de-DE" dirty="0" smtClean="0"/>
            </a:b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10" name="Rectangle 12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688931" y="3908121"/>
            <a:ext cx="7753611" cy="1816274"/>
          </a:xfrm>
        </p:spPr>
        <p:txBody>
          <a:bodyPr tIns="4572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tx1"/>
                </a:solidFill>
                <a:effectLst/>
              </a:defRPr>
            </a:lvl1pPr>
          </a:lstStyle>
          <a:p>
            <a:r>
              <a:rPr lang="de-DE" dirty="0" smtClean="0"/>
              <a:t>Presentation</a:t>
            </a:r>
          </a:p>
          <a:p>
            <a:r>
              <a:rPr lang="de-DE" dirty="0" smtClean="0"/>
              <a:t>Subtitle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95275" y="1489075"/>
            <a:ext cx="8524875" cy="4448262"/>
          </a:xfrm>
        </p:spPr>
        <p:txBody>
          <a:bodyPr/>
          <a:lstStyle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/>
            </a:lvl5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0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020838" cy="727444"/>
          </a:xfrm>
        </p:spPr>
        <p:txBody>
          <a:bodyPr/>
          <a:lstStyle>
            <a:lvl1pPr>
              <a:defRPr sz="3200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57200" y="1184385"/>
            <a:ext cx="4040188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First Column Heading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57200" y="1824147"/>
            <a:ext cx="4040188" cy="417582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184385"/>
            <a:ext cx="4041775" cy="639762"/>
          </a:xfrm>
        </p:spPr>
        <p:txBody>
          <a:bodyPr anchor="t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Second Column Heading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824147"/>
            <a:ext cx="4041775" cy="41758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254125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1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7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ctr"/>
          <a:lstStyle>
            <a:lvl1pPr algn="ctr">
              <a:defRPr sz="2000" b="1">
                <a:solidFill>
                  <a:srgbClr val="000099"/>
                </a:solidFill>
              </a:defRPr>
            </a:lvl1pPr>
          </a:lstStyle>
          <a:p>
            <a:r>
              <a:rPr lang="de-DE" dirty="0" smtClean="0"/>
              <a:t>Picture Title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6" name="Rectangle 49"/>
          <p:cNvSpPr>
            <a:spLocks noChangeArrowheads="1"/>
          </p:cNvSpPr>
          <p:nvPr userDrawn="1"/>
        </p:nvSpPr>
        <p:spPr bwMode="auto">
          <a:xfrm>
            <a:off x="2268187" y="6488112"/>
            <a:ext cx="459575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REPRODUCTION OR QUOTATION, IN WHOLE OR IN PART, IS STRICTLY PROHIBITED.</a:t>
            </a:r>
          </a:p>
          <a:p>
            <a:pPr algn="ctr" eaLnBrk="0" hangingPunct="0">
              <a:defRPr/>
            </a:pP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Copyright ®</a:t>
            </a:r>
            <a:r>
              <a:rPr lang="en-US" sz="900" b="0" baseline="3000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b="0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2011 Computer </a:t>
            </a:r>
            <a:r>
              <a:rPr lang="en-US" sz="900" b="0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 Concepts, Inc.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IC Log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 userDrawn="1"/>
        </p:nvGrpSpPr>
        <p:grpSpPr>
          <a:xfrm>
            <a:off x="304800" y="6078379"/>
            <a:ext cx="762000" cy="606849"/>
            <a:chOff x="304800" y="6078379"/>
            <a:chExt cx="762000" cy="606849"/>
          </a:xfrm>
        </p:grpSpPr>
        <p:sp>
          <p:nvSpPr>
            <p:cNvPr id="8" name="Text Box 53"/>
            <p:cNvSpPr txBox="1">
              <a:spLocks noChangeArrowheads="1"/>
            </p:cNvSpPr>
            <p:nvPr userDrawn="1"/>
          </p:nvSpPr>
          <p:spPr bwMode="auto">
            <a:xfrm>
              <a:off x="784350" y="6078379"/>
              <a:ext cx="28245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dirty="0">
                  <a:solidFill>
                    <a:srgbClr val="230274"/>
                  </a:solidFill>
                  <a:latin typeface="Times New Roman" pitchFamily="18" charset="0"/>
                </a:rPr>
                <a:t>®</a:t>
              </a:r>
            </a:p>
          </p:txBody>
        </p:sp>
        <p:pic>
          <p:nvPicPr>
            <p:cNvPr id="11" name="Picture 54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400040"/>
                </a:clrFrom>
                <a:clrTo>
                  <a:srgbClr val="40004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4800" y="6141509"/>
              <a:ext cx="635000" cy="54371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13" name="Content Placeholder 12"/>
          <p:cNvSpPr>
            <a:spLocks noGrp="1"/>
          </p:cNvSpPr>
          <p:nvPr userDrawn="1">
            <p:ph sz="quarter" idx="10"/>
          </p:nvPr>
        </p:nvSpPr>
        <p:spPr>
          <a:xfrm>
            <a:off x="533400" y="1371600"/>
            <a:ext cx="8077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 userDrawn="1"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005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277655"/>
            <a:ext cx="8524875" cy="46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 1</a:t>
            </a:r>
          </a:p>
          <a:p>
            <a:pPr lvl="1"/>
            <a:r>
              <a:rPr lang="de-DE" dirty="0" smtClean="0"/>
              <a:t>Text 2</a:t>
            </a:r>
          </a:p>
          <a:p>
            <a:pPr lvl="2"/>
            <a:r>
              <a:rPr lang="de-DE" dirty="0" smtClean="0"/>
              <a:t>Text 3</a:t>
            </a:r>
          </a:p>
          <a:p>
            <a:pPr lvl="3"/>
            <a:r>
              <a:rPr lang="de-DE" dirty="0" smtClean="0"/>
              <a:t>Text 4</a:t>
            </a:r>
          </a:p>
          <a:p>
            <a:pPr marL="1254125" lvl="4" indent="-265113" algn="l" rtl="0" eaLnBrk="0" fontAlgn="base" hangingPunct="0">
              <a:spcBef>
                <a:spcPct val="0"/>
              </a:spcBef>
              <a:spcAft>
                <a:spcPct val="40000"/>
              </a:spcAft>
              <a:buChar char="–"/>
            </a:pPr>
            <a:r>
              <a:rPr lang="de-DE" dirty="0" smtClean="0"/>
              <a:t>Text 5</a:t>
            </a:r>
            <a:endParaRPr lang="de-DE" dirty="0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336007"/>
            <a:ext cx="7127896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Title</a:t>
            </a:r>
          </a:p>
        </p:txBody>
      </p:sp>
      <p:pic>
        <p:nvPicPr>
          <p:cNvPr id="7" name="Picture 6" descr="CIC Corporate Logo Master.png"/>
          <p:cNvPicPr/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158" y="6053245"/>
            <a:ext cx="734698" cy="585550"/>
          </a:xfrm>
          <a:prstGeom prst="rect">
            <a:avLst/>
          </a:prstGeom>
        </p:spPr>
      </p:pic>
      <p:pic>
        <p:nvPicPr>
          <p:cNvPr id="5" name="Picture 4" descr="ILICUG Conference 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82422" y="217118"/>
            <a:ext cx="1235902" cy="9269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8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4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Font typeface="Arial" pitchFamily="34" charset="0"/>
        <a:buChar char="•"/>
        <a:defRPr sz="20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lang="de-DE" sz="1800" b="1" dirty="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18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logo2007_2inW_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667000"/>
            <a:ext cx="5372100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2173" y="1524001"/>
            <a:ext cx="5137454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7239000" y="152400"/>
            <a:ext cx="1676400" cy="1219200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1905000"/>
            <a:ext cx="7543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Lost in the World of Census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000" dirty="0" smtClean="0">
                <a:latin typeface="Calibri" pitchFamily="34" charset="0"/>
              </a:rPr>
              <a:t>Gene Denny, CCA</a:t>
            </a:r>
          </a:p>
          <a:p>
            <a:pPr algn="ctr"/>
            <a:r>
              <a:rPr lang="en-US" sz="3200" dirty="0" smtClean="0">
                <a:latin typeface="Calibri" pitchFamily="34" charset="0"/>
              </a:rPr>
              <a:t>Education Training Supervisor, CIC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467600" y="152400"/>
            <a:ext cx="14478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838201"/>
            <a:ext cx="7543800" cy="355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Agenda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 philosophy of Census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Six step process to successful Census—EVERY time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Deciphering the Census Wizard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Editing existing Census data…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Where do I start?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467600" y="152400"/>
            <a:ext cx="1295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66800" y="838201"/>
            <a:ext cx="75438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The Philosophy of Census</a:t>
            </a:r>
          </a:p>
        </p:txBody>
      </p:sp>
      <p:sp>
        <p:nvSpPr>
          <p:cNvPr id="31" name="Oval 30"/>
          <p:cNvSpPr/>
          <p:nvPr/>
        </p:nvSpPr>
        <p:spPr>
          <a:xfrm>
            <a:off x="1447800" y="21336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Person</a:t>
            </a:r>
            <a:endParaRPr lang="en-US" sz="2000" b="1" dirty="0"/>
          </a:p>
        </p:txBody>
      </p:sp>
      <p:sp>
        <p:nvSpPr>
          <p:cNvPr id="32" name="Oval 31"/>
          <p:cNvSpPr/>
          <p:nvPr/>
        </p:nvSpPr>
        <p:spPr>
          <a:xfrm>
            <a:off x="5562600" y="21336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Address</a:t>
            </a:r>
            <a:endParaRPr lang="en-US" sz="2000" b="1" dirty="0"/>
          </a:p>
        </p:txBody>
      </p:sp>
      <p:sp>
        <p:nvSpPr>
          <p:cNvPr id="33" name="Oval 32"/>
          <p:cNvSpPr/>
          <p:nvPr/>
        </p:nvSpPr>
        <p:spPr>
          <a:xfrm>
            <a:off x="3581400" y="44958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Household</a:t>
            </a:r>
            <a:endParaRPr lang="en-US" sz="2000" b="1" dirty="0"/>
          </a:p>
        </p:txBody>
      </p:sp>
      <p:sp>
        <p:nvSpPr>
          <p:cNvPr id="34" name="Right Arrow 33"/>
          <p:cNvSpPr/>
          <p:nvPr/>
        </p:nvSpPr>
        <p:spPr>
          <a:xfrm>
            <a:off x="3810000" y="2819400"/>
            <a:ext cx="1600200" cy="609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2606973">
            <a:off x="3114686" y="4008994"/>
            <a:ext cx="1043207" cy="609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/>
          <p:cNvSpPr/>
          <p:nvPr/>
        </p:nvSpPr>
        <p:spPr>
          <a:xfrm rot="18738754">
            <a:off x="5258401" y="4069404"/>
            <a:ext cx="909324" cy="609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7315200" y="0"/>
            <a:ext cx="1524000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allAtOnce" animBg="1"/>
      <p:bldP spid="32" grpId="0" build="allAtOnce" animBg="1"/>
      <p:bldP spid="33" grpId="0" build="allAtOnce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itle 29"/>
          <p:cNvSpPr txBox="1">
            <a:spLocks/>
          </p:cNvSpPr>
          <p:nvPr/>
        </p:nvSpPr>
        <p:spPr>
          <a:xfrm>
            <a:off x="612775" y="1219200"/>
            <a:ext cx="8153400" cy="990600"/>
          </a:xfrm>
          <a:prstGeom prst="rect">
            <a:avLst/>
          </a:prstGeom>
        </p:spPr>
        <p:txBody>
          <a:bodyPr/>
          <a:lstStyle/>
          <a:p>
            <a:pPr marR="0" lvl="0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Step-by-Step Approach to Census</a:t>
            </a:r>
          </a:p>
        </p:txBody>
      </p:sp>
      <p:sp>
        <p:nvSpPr>
          <p:cNvPr id="12" name="AutoShape 33"/>
          <p:cNvSpPr>
            <a:spLocks noChangeArrowheads="1"/>
          </p:cNvSpPr>
          <p:nvPr/>
        </p:nvSpPr>
        <p:spPr bwMode="gray">
          <a:xfrm>
            <a:off x="1752600" y="21336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r>
              <a:rPr lang="en-US" b="1">
                <a:solidFill>
                  <a:srgbClr val="000000"/>
                </a:solidFill>
                <a:cs typeface="+mn-cs"/>
              </a:rPr>
              <a:t>                 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AutoShape 33"/>
          <p:cNvSpPr>
            <a:spLocks noChangeArrowheads="1"/>
          </p:cNvSpPr>
          <p:nvPr/>
        </p:nvSpPr>
        <p:spPr bwMode="gray">
          <a:xfrm>
            <a:off x="1752600" y="3438525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AutoShape 33"/>
          <p:cNvSpPr>
            <a:spLocks noChangeArrowheads="1"/>
          </p:cNvSpPr>
          <p:nvPr/>
        </p:nvSpPr>
        <p:spPr bwMode="gray">
          <a:xfrm>
            <a:off x="1752600" y="48006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AutoShape 26"/>
          <p:cNvSpPr>
            <a:spLocks noChangeArrowheads="1"/>
          </p:cNvSpPr>
          <p:nvPr/>
        </p:nvSpPr>
        <p:spPr bwMode="gray">
          <a:xfrm>
            <a:off x="1866900" y="4913313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3</a:t>
            </a:r>
          </a:p>
        </p:txBody>
      </p:sp>
      <p:sp>
        <p:nvSpPr>
          <p:cNvPr id="21" name="AutoShape 30"/>
          <p:cNvSpPr>
            <a:spLocks noChangeArrowheads="1"/>
          </p:cNvSpPr>
          <p:nvPr/>
        </p:nvSpPr>
        <p:spPr bwMode="gray">
          <a:xfrm>
            <a:off x="1866900" y="3576638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</a:t>
            </a:r>
          </a:p>
        </p:txBody>
      </p:sp>
      <p:sp>
        <p:nvSpPr>
          <p:cNvPr id="22" name="AutoShape 34"/>
          <p:cNvSpPr>
            <a:spLocks noChangeArrowheads="1"/>
          </p:cNvSpPr>
          <p:nvPr/>
        </p:nvSpPr>
        <p:spPr bwMode="gray">
          <a:xfrm>
            <a:off x="1866900" y="2281237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1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124200" y="2209800"/>
            <a:ext cx="4019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Add Person(s):  </a:t>
            </a:r>
            <a:r>
              <a:rPr lang="en-US">
                <a:solidFill>
                  <a:srgbClr val="000000"/>
                </a:solidFill>
              </a:rPr>
              <a:t>Use the Add Person tool to add each name contained in the Registration Packet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124200" y="3605213"/>
            <a:ext cx="4019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Click on Person you just created</a:t>
            </a:r>
            <a:r>
              <a:rPr lang="en-US">
                <a:solidFill>
                  <a:srgbClr val="000000"/>
                </a:solidFill>
              </a:rPr>
              <a:t>:  Click on the new person you added to complete additional Demographics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124200" y="4957763"/>
            <a:ext cx="4019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Add Address(es)</a:t>
            </a:r>
            <a:r>
              <a:rPr lang="en-US">
                <a:solidFill>
                  <a:srgbClr val="000000"/>
                </a:solidFill>
              </a:rPr>
              <a:t>:  Use the Add Address tool to input each address in the Registration Packet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 rot="16200000">
            <a:off x="-162719" y="3123406"/>
            <a:ext cx="184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 dirty="0"/>
              <a:t>Repeat as necessary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 rot="5400000">
            <a:off x="7381081" y="3210719"/>
            <a:ext cx="184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 dirty="0"/>
              <a:t>Repeat as necessary</a:t>
            </a:r>
          </a:p>
        </p:txBody>
      </p:sp>
      <p:sp>
        <p:nvSpPr>
          <p:cNvPr id="29" name="AutoShape 22"/>
          <p:cNvSpPr>
            <a:spLocks noChangeArrowheads="1"/>
          </p:cNvSpPr>
          <p:nvPr/>
        </p:nvSpPr>
        <p:spPr bwMode="auto">
          <a:xfrm rot="10800000">
            <a:off x="7267575" y="2590800"/>
            <a:ext cx="733425" cy="1676400"/>
          </a:xfrm>
          <a:prstGeom prst="curvedRightArrow">
            <a:avLst>
              <a:gd name="adj1" fmla="val 45714"/>
              <a:gd name="adj2" fmla="val 91429"/>
              <a:gd name="adj3" fmla="val 413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utoShape 23"/>
          <p:cNvSpPr>
            <a:spLocks noChangeArrowheads="1"/>
          </p:cNvSpPr>
          <p:nvPr/>
        </p:nvSpPr>
        <p:spPr bwMode="auto">
          <a:xfrm rot="16200000">
            <a:off x="509588" y="3033712"/>
            <a:ext cx="1752600" cy="733425"/>
          </a:xfrm>
          <a:prstGeom prst="curvedDownArrow">
            <a:avLst>
              <a:gd name="adj1" fmla="val 47792"/>
              <a:gd name="adj2" fmla="val 9558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7315200" y="0"/>
            <a:ext cx="1524000" cy="1295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  <p:bldP spid="23" grpId="0"/>
      <p:bldP spid="24" grpId="0"/>
      <p:bldP spid="26" grpId="0"/>
      <p:bldP spid="27" grpId="0"/>
      <p:bldP spid="28" grpId="0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itle 29"/>
          <p:cNvSpPr txBox="1">
            <a:spLocks/>
          </p:cNvSpPr>
          <p:nvPr/>
        </p:nvSpPr>
        <p:spPr>
          <a:xfrm>
            <a:off x="612775" y="1371600"/>
            <a:ext cx="8153400" cy="990600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Step-by-Step Approach to Census</a:t>
            </a:r>
          </a:p>
        </p:txBody>
      </p:sp>
      <p:sp>
        <p:nvSpPr>
          <p:cNvPr id="12" name="AutoShape 33"/>
          <p:cNvSpPr>
            <a:spLocks noChangeArrowheads="1"/>
          </p:cNvSpPr>
          <p:nvPr/>
        </p:nvSpPr>
        <p:spPr bwMode="gray">
          <a:xfrm>
            <a:off x="1752600" y="22098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r>
              <a:rPr lang="en-US" b="1">
                <a:solidFill>
                  <a:srgbClr val="000000"/>
                </a:solidFill>
                <a:cs typeface="+mn-cs"/>
              </a:rPr>
              <a:t>                 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AutoShape 33"/>
          <p:cNvSpPr>
            <a:spLocks noChangeArrowheads="1"/>
          </p:cNvSpPr>
          <p:nvPr/>
        </p:nvSpPr>
        <p:spPr bwMode="gray">
          <a:xfrm>
            <a:off x="1752600" y="3581400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AutoShape 33"/>
          <p:cNvSpPr>
            <a:spLocks noChangeArrowheads="1"/>
          </p:cNvSpPr>
          <p:nvPr/>
        </p:nvSpPr>
        <p:spPr bwMode="gray">
          <a:xfrm>
            <a:off x="1752600" y="4943475"/>
            <a:ext cx="5486400" cy="122872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r" eaLnBrk="0" hangingPunct="0"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AutoShape 26"/>
          <p:cNvSpPr>
            <a:spLocks noChangeArrowheads="1"/>
          </p:cNvSpPr>
          <p:nvPr/>
        </p:nvSpPr>
        <p:spPr bwMode="gray">
          <a:xfrm>
            <a:off x="1866900" y="5056188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6</a:t>
            </a:r>
          </a:p>
        </p:txBody>
      </p:sp>
      <p:sp>
        <p:nvSpPr>
          <p:cNvPr id="21" name="AutoShape 30"/>
          <p:cNvSpPr>
            <a:spLocks noChangeArrowheads="1"/>
          </p:cNvSpPr>
          <p:nvPr/>
        </p:nvSpPr>
        <p:spPr bwMode="gray">
          <a:xfrm>
            <a:off x="1866900" y="3719513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5</a:t>
            </a:r>
          </a:p>
        </p:txBody>
      </p:sp>
      <p:sp>
        <p:nvSpPr>
          <p:cNvPr id="22" name="AutoShape 34"/>
          <p:cNvSpPr>
            <a:spLocks noChangeArrowheads="1"/>
          </p:cNvSpPr>
          <p:nvPr/>
        </p:nvSpPr>
        <p:spPr bwMode="gray">
          <a:xfrm>
            <a:off x="1866900" y="2324100"/>
            <a:ext cx="1057275" cy="1004888"/>
          </a:xfrm>
          <a:prstGeom prst="roundRect">
            <a:avLst>
              <a:gd name="adj" fmla="val 1192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4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124200" y="2286000"/>
            <a:ext cx="40195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Construct Household:  </a:t>
            </a:r>
            <a:r>
              <a:rPr lang="en-US">
                <a:solidFill>
                  <a:srgbClr val="000000"/>
                </a:solidFill>
              </a:rPr>
              <a:t>Use the Census Wizard to assemble all of the data points for the household, save, and check your work.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124200" y="3748088"/>
            <a:ext cx="4019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000000"/>
                </a:solidFill>
              </a:rPr>
              <a:t>Non-Household Relationships:  </a:t>
            </a:r>
            <a:r>
              <a:rPr lang="en-US">
                <a:solidFill>
                  <a:srgbClr val="000000"/>
                </a:solidFill>
              </a:rPr>
              <a:t>Navigate to the Relationships tab and enter needed data for each student.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3124200" y="5100638"/>
            <a:ext cx="4019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 dirty="0">
                <a:solidFill>
                  <a:srgbClr val="000000"/>
                </a:solidFill>
              </a:rPr>
              <a:t>Enroll Student(s)</a:t>
            </a:r>
            <a:r>
              <a:rPr lang="en-US" dirty="0">
                <a:solidFill>
                  <a:srgbClr val="000000"/>
                </a:solidFill>
              </a:rPr>
              <a:t>:  Navigate to the Enrollments tab for each new student and Enroll them.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7239000" y="152400"/>
            <a:ext cx="16764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  <p:bldP spid="23" grpId="0"/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762000"/>
            <a:ext cx="75438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Deciphering the Census Wizard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“Build the Roof”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362200"/>
            <a:ext cx="676116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 flipH="1">
            <a:off x="4191000" y="1447800"/>
            <a:ext cx="1981200" cy="14478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96000" y="1447800"/>
            <a:ext cx="1981200" cy="14478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86600" y="34290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Everything which describes the household should go “under the roof”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315200" y="0"/>
            <a:ext cx="1600200" cy="1295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90600" y="19050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762000"/>
            <a:ext cx="7543800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Editing Existing Data</a:t>
            </a:r>
          </a:p>
          <a:p>
            <a:endParaRPr lang="en-US" sz="3600" dirty="0" smtClean="0"/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Always begin the Editing process by searching for Household</a:t>
            </a:r>
          </a:p>
          <a:p>
            <a:pPr marL="914400" indent="-45720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Searching first by Household allows the user to change any of the following: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Household Name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Phone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Address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Membership</a:t>
            </a:r>
          </a:p>
          <a:p>
            <a:pPr marL="1371600" lvl="1" indent="-457200">
              <a:buFontTx/>
              <a:buChar char="-"/>
            </a:pPr>
            <a:r>
              <a:rPr lang="en-US" sz="2400" dirty="0" smtClean="0">
                <a:latin typeface="Calibri" pitchFamily="34" charset="0"/>
              </a:rPr>
              <a:t>Emergency Contacts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543800" y="152400"/>
            <a:ext cx="1295400" cy="1066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graphicFrame>
        <p:nvGraphicFramePr>
          <p:cNvPr id="1028" name="Object 3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026" name="Clip" r:id="rId4" imgW="2478240" imgH="4461120" progId="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352800" y="1338263"/>
          <a:ext cx="2590800" cy="4224337"/>
        </p:xfrm>
        <a:graphic>
          <a:graphicData uri="http://schemas.openxmlformats.org/presentationml/2006/ole">
            <p:oleObj spid="_x0000_s1027" name="Clip" r:id="rId5" imgW="2478240" imgH="4461120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7543800" y="152400"/>
            <a:ext cx="1295400" cy="99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244</Words>
  <Application>Microsoft Office PowerPoint</Application>
  <PresentationFormat>On-screen Show (4:3)</PresentationFormat>
  <Paragraphs>54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Standarddesign</vt:lpstr>
      <vt:lpstr>Clip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Gene Denny</dc:creator>
  <cp:lastModifiedBy>Gene Denny</cp:lastModifiedBy>
  <cp:revision>21</cp:revision>
  <dcterms:created xsi:type="dcterms:W3CDTF">2011-10-31T14:15:48Z</dcterms:created>
  <dcterms:modified xsi:type="dcterms:W3CDTF">2011-11-10T20:23:16Z</dcterms:modified>
</cp:coreProperties>
</file>