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0"/>
  </p:notesMasterIdLst>
  <p:handoutMasterIdLst>
    <p:handoutMasterId r:id="rId21"/>
  </p:handoutMasterIdLst>
  <p:sldIdLst>
    <p:sldId id="294" r:id="rId2"/>
    <p:sldId id="289" r:id="rId3"/>
    <p:sldId id="292" r:id="rId4"/>
    <p:sldId id="297" r:id="rId5"/>
    <p:sldId id="295" r:id="rId6"/>
    <p:sldId id="301" r:id="rId7"/>
    <p:sldId id="302" r:id="rId8"/>
    <p:sldId id="303" r:id="rId9"/>
    <p:sldId id="304" r:id="rId10"/>
    <p:sldId id="305" r:id="rId11"/>
    <p:sldId id="306" r:id="rId12"/>
    <p:sldId id="307" r:id="rId13"/>
    <p:sldId id="308" r:id="rId14"/>
    <p:sldId id="310" r:id="rId15"/>
    <p:sldId id="311" r:id="rId16"/>
    <p:sldId id="309" r:id="rId17"/>
    <p:sldId id="293" r:id="rId18"/>
    <p:sldId id="312"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78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3473" autoAdjust="0"/>
    <p:restoredTop sz="99664" autoAdjust="0"/>
  </p:normalViewPr>
  <p:slideViewPr>
    <p:cSldViewPr>
      <p:cViewPr varScale="1">
        <p:scale>
          <a:sx n="75" d="100"/>
          <a:sy n="75" d="100"/>
        </p:scale>
        <p:origin x="-13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607A283-4C9E-44B7-8E88-DAC225379797}" type="datetimeFigureOut">
              <a:rPr lang="en-US" smtClean="0"/>
              <a:pPr/>
              <a:t>11/8/2011</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AF35CF-BC6C-43CE-B035-5C72A15C1A32}"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D88EED-3539-4797-A88F-04B3B46EF97B}" type="datetimeFigureOut">
              <a:rPr lang="en-US" smtClean="0"/>
              <a:pPr/>
              <a:t>11/8/2011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F225353-C59F-4DBE-9536-36A88CEC9F0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1652B30-F08B-467D-8A15-21A25FFD9CD7}"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Title 2">
    <p:spTree>
      <p:nvGrpSpPr>
        <p:cNvPr id="1" name=""/>
        <p:cNvGrpSpPr/>
        <p:nvPr/>
      </p:nvGrpSpPr>
      <p:grpSpPr>
        <a:xfrm>
          <a:off x="0" y="0"/>
          <a:ext cx="0" cy="0"/>
          <a:chOff x="0" y="0"/>
          <a:chExt cx="0" cy="0"/>
        </a:xfrm>
      </p:grpSpPr>
      <p:sp>
        <p:nvSpPr>
          <p:cNvPr id="9"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10" name="Rectangle 12"/>
          <p:cNvSpPr>
            <a:spLocks noGrp="1" noChangeArrowheads="1"/>
          </p:cNvSpPr>
          <p:nvPr>
            <p:ph type="subTitle" idx="1" hasCustomPrompt="1"/>
          </p:nvPr>
        </p:nvSpPr>
        <p:spPr bwMode="gray">
          <a:xfrm>
            <a:off x="688931" y="3908121"/>
            <a:ext cx="7753611" cy="1816274"/>
          </a:xfrm>
        </p:spPr>
        <p:txBody>
          <a:bodyPr tIns="45720" bIns="45720"/>
          <a:lstStyle>
            <a:lvl1pPr marL="0" indent="0" algn="ctr">
              <a:buFont typeface="Wingdings" pitchFamily="2" charset="2"/>
              <a:buNone/>
              <a:defRPr sz="3200">
                <a:solidFill>
                  <a:schemeClr val="tx1"/>
                </a:solidFill>
                <a:effectLst/>
              </a:defRPr>
            </a:lvl1pPr>
          </a:lstStyle>
          <a:p>
            <a:r>
              <a:rPr lang="de-DE" dirty="0" smtClean="0"/>
              <a:t>Presentation</a:t>
            </a:r>
          </a:p>
          <a:p>
            <a:r>
              <a:rPr lang="de-DE" dirty="0" smtClean="0"/>
              <a:t>Subtitle</a:t>
            </a:r>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5" name="Rectangle 7"/>
          <p:cNvSpPr>
            <a:spLocks noGrp="1" noChangeArrowheads="1"/>
          </p:cNvSpPr>
          <p:nvPr>
            <p:ph type="ctrTitle" hasCustomPrompt="1"/>
          </p:nvPr>
        </p:nvSpPr>
        <p:spPr>
          <a:xfrm>
            <a:off x="701457" y="1678489"/>
            <a:ext cx="7716033" cy="1377608"/>
          </a:xfrm>
        </p:spPr>
        <p:txBody>
          <a:bodyPr anchor="t"/>
          <a:lstStyle>
            <a:lvl1pPr algn="ctr">
              <a:lnSpc>
                <a:spcPct val="110000"/>
              </a:lnSpc>
              <a:defRPr sz="4000" b="1">
                <a:solidFill>
                  <a:srgbClr val="000099"/>
                </a:solidFill>
                <a:effectLst>
                  <a:outerShdw blurRad="38100" dist="38100" dir="2700000" algn="tl">
                    <a:srgbClr val="000000">
                      <a:alpha val="43137"/>
                    </a:srgbClr>
                  </a:outerShdw>
                </a:effectLst>
              </a:defRPr>
            </a:lvl1pPr>
          </a:lstStyle>
          <a:p>
            <a:r>
              <a:rPr lang="de-DE" dirty="0" smtClean="0"/>
              <a:t>Presentation</a:t>
            </a:r>
            <a:br>
              <a:rPr lang="de-DE" dirty="0" smtClean="0"/>
            </a:br>
            <a:r>
              <a:rPr lang="de-DE" dirty="0" smtClean="0"/>
              <a:t>Title</a:t>
            </a:r>
            <a:endParaRPr lang="de-DE" dirty="0"/>
          </a:p>
        </p:txBody>
      </p:sp>
      <p:sp>
        <p:nvSpPr>
          <p:cNvPr id="6" name="Rectangle 12"/>
          <p:cNvSpPr>
            <a:spLocks noGrp="1" noChangeArrowheads="1"/>
          </p:cNvSpPr>
          <p:nvPr>
            <p:ph type="subTitle" idx="1" hasCustomPrompt="1"/>
          </p:nvPr>
        </p:nvSpPr>
        <p:spPr bwMode="gray">
          <a:xfrm>
            <a:off x="688931" y="4672208"/>
            <a:ext cx="7753611" cy="1465545"/>
          </a:xfrm>
        </p:spPr>
        <p:txBody>
          <a:bodyPr tIns="45720" bIns="45720"/>
          <a:lstStyle>
            <a:lvl1pPr marL="0" indent="0" algn="ctr">
              <a:buFont typeface="Wingdings" pitchFamily="2" charset="2"/>
              <a:buNone/>
              <a:defRPr sz="3200">
                <a:solidFill>
                  <a:schemeClr val="bg1"/>
                </a:solidFill>
                <a:effectLst>
                  <a:outerShdw blurRad="38100" dist="38100" dir="2700000" algn="tl">
                    <a:srgbClr val="000000">
                      <a:alpha val="43137"/>
                    </a:srgbClr>
                  </a:outerShdw>
                </a:effectLst>
              </a:defRPr>
            </a:lvl1pPr>
          </a:lstStyle>
          <a:p>
            <a:r>
              <a:rPr lang="de-DE" dirty="0" smtClean="0"/>
              <a:t>Presentation</a:t>
            </a:r>
          </a:p>
          <a:p>
            <a:r>
              <a:rPr lang="de-DE" dirty="0" smtClean="0"/>
              <a:t>Subtitle</a:t>
            </a:r>
            <a:endParaRPr lang="de-DE" dirty="0"/>
          </a:p>
        </p:txBody>
      </p:sp>
      <p:grpSp>
        <p:nvGrpSpPr>
          <p:cNvPr id="2" name="Group 6"/>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9"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pic>
        <p:nvPicPr>
          <p:cNvPr id="10" name="Picture 19" descr="logo2007_2inW_"/>
          <p:cNvPicPr>
            <a:picLocks noChangeAspect="1" noChangeArrowheads="1"/>
          </p:cNvPicPr>
          <p:nvPr userDrawn="1"/>
        </p:nvPicPr>
        <p:blipFill>
          <a:blip r:embed="rId4" cstate="print"/>
          <a:srcRect/>
          <a:stretch>
            <a:fillRect/>
          </a:stretch>
        </p:blipFill>
        <p:spPr bwMode="auto">
          <a:xfrm>
            <a:off x="7566765" y="387263"/>
            <a:ext cx="1339241" cy="519629"/>
          </a:xfrm>
          <a:prstGeom prst="rect">
            <a:avLst/>
          </a:prstGeom>
          <a:noFill/>
          <a:ln w="9525">
            <a:noFill/>
            <a:miter lim="800000"/>
            <a:headEnd/>
            <a:tailEnd/>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71800"/>
            <a:ext cx="6400800" cy="1447800"/>
          </a:xfrm>
        </p:spPr>
        <p:txBody>
          <a:bodyPr>
            <a:normAutofit/>
          </a:bodyPr>
          <a:lstStyle>
            <a:lvl1pPr marL="0" indent="0" algn="ctr">
              <a:buNone/>
              <a:defRPr sz="2400">
                <a:solidFill>
                  <a:schemeClr val="tx1">
                    <a:lumMod val="65000"/>
                    <a:lumOff val="3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Title 6"/>
          <p:cNvSpPr>
            <a:spLocks noGrp="1"/>
          </p:cNvSpPr>
          <p:nvPr>
            <p:ph type="title"/>
          </p:nvPr>
        </p:nvSpPr>
        <p:spPr>
          <a:xfrm>
            <a:off x="457200" y="1371600"/>
            <a:ext cx="8229600" cy="1143000"/>
          </a:xfrm>
        </p:spPr>
        <p:txBody>
          <a:bodyPr/>
          <a:lstStyle/>
          <a:p>
            <a:r>
              <a:rPr lang="en-US" dirty="0" smtClean="0"/>
              <a:t>Click to edit Master title style</a:t>
            </a:r>
            <a:endParaRPr lang="en-US" dirty="0"/>
          </a:p>
        </p:txBody>
      </p:sp>
      <p:sp>
        <p:nvSpPr>
          <p:cNvPr id="11" name="Rectangle 10"/>
          <p:cNvSpPr/>
          <p:nvPr userDrawn="1"/>
        </p:nvSpPr>
        <p:spPr>
          <a:xfrm>
            <a:off x="7467600" y="152400"/>
            <a:ext cx="1371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p:cNvGrpSpPr/>
          <p:nvPr userDrawn="1"/>
        </p:nvGrpSpPr>
        <p:grpSpPr>
          <a:xfrm>
            <a:off x="304800" y="6078379"/>
            <a:ext cx="762000" cy="606849"/>
            <a:chOff x="304800" y="6078379"/>
            <a:chExt cx="762000" cy="606849"/>
          </a:xfrm>
        </p:grpSpPr>
        <p:sp>
          <p:nvSpPr>
            <p:cNvPr id="14"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5"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pic>
        <p:nvPicPr>
          <p:cNvPr id="8" name="Picture 19" descr="logo2007_2inW_"/>
          <p:cNvPicPr>
            <a:picLocks noChangeAspect="1" noChangeArrowheads="1"/>
          </p:cNvPicPr>
          <p:nvPr userDrawn="1"/>
        </p:nvPicPr>
        <p:blipFill>
          <a:blip r:embed="rId4" cstate="print"/>
          <a:srcRect/>
          <a:stretch>
            <a:fillRect/>
          </a:stretch>
        </p:blipFill>
        <p:spPr bwMode="auto">
          <a:xfrm>
            <a:off x="7191877" y="304800"/>
            <a:ext cx="1571123" cy="609600"/>
          </a:xfrm>
          <a:prstGeom prst="rect">
            <a:avLst/>
          </a:prstGeom>
          <a:noFill/>
          <a:ln w="9525">
            <a:noFill/>
            <a:miter lim="800000"/>
            <a:headEnd/>
            <a:tailEnd/>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15"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no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3" name="Content Placeholder 12"/>
          <p:cNvSpPr>
            <a:spLocks noGrp="1"/>
          </p:cNvSpPr>
          <p:nvPr>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grpSp>
        <p:nvGrpSpPr>
          <p:cNvPr id="15" name="Group 14"/>
          <p:cNvGrpSpPr/>
          <p:nvPr userDrawn="1"/>
        </p:nvGrpSpPr>
        <p:grpSpPr>
          <a:xfrm>
            <a:off x="304800" y="6078379"/>
            <a:ext cx="762000" cy="606849"/>
            <a:chOff x="304800" y="6078379"/>
            <a:chExt cx="762000" cy="606849"/>
          </a:xfrm>
        </p:grpSpPr>
        <p:sp>
          <p:nvSpPr>
            <p:cNvPr id="16"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7"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3" name="Inhaltsplatzhalter 2"/>
          <p:cNvSpPr>
            <a:spLocks noGrp="1"/>
          </p:cNvSpPr>
          <p:nvPr>
            <p:ph idx="1" hasCustomPrompt="1"/>
          </p:nvPr>
        </p:nvSpPr>
        <p:spPr>
          <a:xfrm>
            <a:off x="295275" y="1489075"/>
            <a:ext cx="8524875" cy="4448262"/>
          </a:xfrm>
        </p:spPr>
        <p:txBody>
          <a:bodyPr/>
          <a:lstStyle>
            <a:lvl5pPr marL="1254125" indent="-265113" algn="l" rtl="0" eaLnBrk="0" fontAlgn="base" hangingPunct="0">
              <a:spcBef>
                <a:spcPct val="0"/>
              </a:spcBef>
              <a:spcAft>
                <a:spcPct val="40000"/>
              </a:spcAft>
              <a:buChar char="–"/>
              <a:defRPr/>
            </a:lvl5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sz="3200">
                <a:solidFill>
                  <a:srgbClr val="000099"/>
                </a:solidFill>
              </a:defRPr>
            </a:lvl1pPr>
          </a:lstStyle>
          <a:p>
            <a:r>
              <a:rPr lang="de-DE" dirty="0" smtClean="0"/>
              <a:t>Title</a:t>
            </a:r>
            <a:endParaRPr lang="de-DE" dirty="0"/>
          </a:p>
        </p:txBody>
      </p:sp>
      <p:sp>
        <p:nvSpPr>
          <p:cNvPr id="3" name="Inhaltsplatzhalter 2"/>
          <p:cNvSpPr>
            <a:spLocks noGrp="1"/>
          </p:cNvSpPr>
          <p:nvPr>
            <p:ph sz="half" idx="1" hasCustomPrompt="1"/>
          </p:nvPr>
        </p:nvSpPr>
        <p:spPr>
          <a:xfrm>
            <a:off x="295275" y="1489075"/>
            <a:ext cx="4186238"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4" name="Inhaltsplatzhalter 3"/>
          <p:cNvSpPr>
            <a:spLocks noGrp="1"/>
          </p:cNvSpPr>
          <p:nvPr>
            <p:ph sz="half" idx="2" hasCustomPrompt="1"/>
          </p:nvPr>
        </p:nvSpPr>
        <p:spPr>
          <a:xfrm>
            <a:off x="4633913" y="1489075"/>
            <a:ext cx="4186237" cy="4313238"/>
          </a:xfrm>
        </p:spPr>
        <p:txBody>
          <a:bodyPr/>
          <a:lstStyle>
            <a:lvl1pPr>
              <a:defRPr sz="2800"/>
            </a:lvl1pPr>
            <a:lvl2pPr>
              <a:defRPr sz="2400"/>
            </a:lvl2pPr>
            <a:lvl3pPr>
              <a:defRPr sz="2000"/>
            </a:lvl3pPr>
            <a:lvl4pPr>
              <a:defRPr sz="1800"/>
            </a:lvl4pPr>
            <a:lvl5pPr marL="1254125" indent="-265113" algn="l" rtl="0" eaLnBrk="0" fontAlgn="base" hangingPunct="0">
              <a:spcBef>
                <a:spcPct val="0"/>
              </a:spcBef>
              <a:spcAft>
                <a:spcPct val="40000"/>
              </a:spcAft>
              <a:buChar char="–"/>
              <a:defRPr sz="1600"/>
            </a:lvl5pPr>
            <a:lvl6pPr>
              <a:defRPr sz="1800"/>
            </a:lvl6pPr>
            <a:lvl7pPr>
              <a:defRPr sz="1800"/>
            </a:lvl7pPr>
            <a:lvl8pPr>
              <a:defRPr sz="1800"/>
            </a:lvl8pPr>
            <a:lvl9pPr>
              <a:defRPr sz="18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7020838" cy="727444"/>
          </a:xfrm>
        </p:spPr>
        <p:txBody>
          <a:bodyPr/>
          <a:lstStyle>
            <a:lvl1pPr>
              <a:defRPr sz="3200">
                <a:solidFill>
                  <a:srgbClr val="000099"/>
                </a:solidFill>
              </a:defRPr>
            </a:lvl1pPr>
          </a:lstStyle>
          <a:p>
            <a:r>
              <a:rPr lang="de-DE" dirty="0" smtClean="0"/>
              <a:t>Title</a:t>
            </a:r>
            <a:endParaRPr lang="de-DE" dirty="0"/>
          </a:p>
        </p:txBody>
      </p:sp>
      <p:sp>
        <p:nvSpPr>
          <p:cNvPr id="3" name="Textplatzhalter 2"/>
          <p:cNvSpPr>
            <a:spLocks noGrp="1"/>
          </p:cNvSpPr>
          <p:nvPr>
            <p:ph type="body" idx="1" hasCustomPrompt="1"/>
          </p:nvPr>
        </p:nvSpPr>
        <p:spPr>
          <a:xfrm>
            <a:off x="457200" y="1184385"/>
            <a:ext cx="4040188"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First Column Heading</a:t>
            </a:r>
          </a:p>
        </p:txBody>
      </p:sp>
      <p:sp>
        <p:nvSpPr>
          <p:cNvPr id="4" name="Inhaltsplatzhalter 3"/>
          <p:cNvSpPr>
            <a:spLocks noGrp="1"/>
          </p:cNvSpPr>
          <p:nvPr>
            <p:ph sz="half" idx="2" hasCustomPrompt="1"/>
          </p:nvPr>
        </p:nvSpPr>
        <p:spPr>
          <a:xfrm>
            <a:off x="457200" y="1824147"/>
            <a:ext cx="4040188" cy="4175820"/>
          </a:xfrm>
        </p:spPr>
        <p:txBody>
          <a:bodyPr/>
          <a:lstStyle>
            <a:lvl1pPr>
              <a:defRPr sz="2400" baseline="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5" name="Textplatzhalter 4"/>
          <p:cNvSpPr>
            <a:spLocks noGrp="1"/>
          </p:cNvSpPr>
          <p:nvPr>
            <p:ph type="body" sz="quarter" idx="3" hasCustomPrompt="1"/>
          </p:nvPr>
        </p:nvSpPr>
        <p:spPr>
          <a:xfrm>
            <a:off x="4645025" y="1184385"/>
            <a:ext cx="4041775" cy="639762"/>
          </a:xfrm>
        </p:spPr>
        <p:txBody>
          <a:bodyPr anchor="t"/>
          <a:lstStyle>
            <a:lvl1pPr marL="0" indent="0">
              <a:buNone/>
              <a:defRPr sz="2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Second Column Heading</a:t>
            </a:r>
          </a:p>
        </p:txBody>
      </p:sp>
      <p:sp>
        <p:nvSpPr>
          <p:cNvPr id="6" name="Inhaltsplatzhalter 5"/>
          <p:cNvSpPr>
            <a:spLocks noGrp="1"/>
          </p:cNvSpPr>
          <p:nvPr>
            <p:ph sz="quarter" idx="4" hasCustomPrompt="1"/>
          </p:nvPr>
        </p:nvSpPr>
        <p:spPr>
          <a:xfrm>
            <a:off x="4645025" y="1824147"/>
            <a:ext cx="4041775" cy="4175820"/>
          </a:xfrm>
        </p:spPr>
        <p:txBody>
          <a:bodyPr/>
          <a:lstStyle>
            <a:lvl1pPr>
              <a:defRPr sz="2400"/>
            </a:lvl1pPr>
            <a:lvl2pPr>
              <a:defRPr sz="2000"/>
            </a:lvl2pPr>
            <a:lvl3pPr>
              <a:defRPr sz="1800"/>
            </a:lvl3pPr>
            <a:lvl4pPr>
              <a:defRPr sz="1600"/>
            </a:lvl4pPr>
            <a:lvl5pPr marL="1254125" indent="-265113" algn="l" rtl="0" eaLnBrk="0" fontAlgn="base" hangingPunct="0">
              <a:spcBef>
                <a:spcPct val="0"/>
              </a:spcBef>
              <a:spcAft>
                <a:spcPct val="40000"/>
              </a:spcAft>
              <a:buChar char="–"/>
              <a:defRPr sz="1600"/>
            </a:lvl5pPr>
            <a:lvl6pPr>
              <a:defRPr sz="1600"/>
            </a:lvl6pPr>
            <a:lvl7pPr>
              <a:defRPr sz="1600"/>
            </a:lvl7pPr>
            <a:lvl8pPr>
              <a:defRPr sz="1600"/>
            </a:lvl8pPr>
            <a:lvl9pPr>
              <a:defRPr sz="1600"/>
            </a:lvl9p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1"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0099"/>
                </a:solidFill>
              </a:defRPr>
            </a:lvl1pPr>
          </a:lstStyle>
          <a:p>
            <a:r>
              <a:rPr lang="de-DE" dirty="0" smtClean="0"/>
              <a:t>Title</a:t>
            </a:r>
            <a:endParaRPr lang="de-DE" dirty="0"/>
          </a:p>
        </p:txBody>
      </p:sp>
      <p:sp>
        <p:nvSpPr>
          <p:cNvPr id="7"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Head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2288" y="4800600"/>
            <a:ext cx="5486400" cy="566738"/>
          </a:xfrm>
        </p:spPr>
        <p:txBody>
          <a:bodyPr anchor="ctr"/>
          <a:lstStyle>
            <a:lvl1pPr algn="ctr">
              <a:defRPr sz="2000" b="1">
                <a:solidFill>
                  <a:srgbClr val="000099"/>
                </a:solidFill>
              </a:defRPr>
            </a:lvl1pPr>
          </a:lstStyle>
          <a:p>
            <a:r>
              <a:rPr lang="de-DE" dirty="0" smtClean="0"/>
              <a:t>Picture Title</a:t>
            </a:r>
            <a:endParaRPr lang="de-DE" dirty="0"/>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6" name="Rectangle 49"/>
          <p:cNvSpPr>
            <a:spLocks noChangeArrowheads="1"/>
          </p:cNvSpPr>
          <p:nvPr userDrawn="1"/>
        </p:nvSpPr>
        <p:spPr bwMode="auto">
          <a:xfrm>
            <a:off x="2268187" y="6488112"/>
            <a:ext cx="4595751" cy="369974"/>
          </a:xfrm>
          <a:prstGeom prst="rect">
            <a:avLst/>
          </a:prstGeom>
          <a:noFill/>
          <a:ln w="9525">
            <a:noFill/>
            <a:miter lim="800000"/>
            <a:headEnd/>
            <a:tailEnd/>
          </a:ln>
          <a:effectLst/>
        </p:spPr>
        <p:txBody>
          <a:bodyPr wrap="square" lIns="92075" tIns="46038" rIns="92075" bIns="46038">
            <a:spAutoFit/>
          </a:bodyPr>
          <a:lstStyle/>
          <a:p>
            <a:pPr algn="ctr" eaLnBrk="0" hangingPunct="0">
              <a:defRPr/>
            </a:pPr>
            <a:r>
              <a:rPr lang="en-US" sz="900" b="0" dirty="0">
                <a:solidFill>
                  <a:srgbClr val="000099"/>
                </a:solidFill>
                <a:latin typeface="Tahoma" pitchFamily="34" charset="0"/>
                <a:ea typeface="Tahoma" pitchFamily="34" charset="0"/>
                <a:cs typeface="Tahoma" pitchFamily="34" charset="0"/>
              </a:rPr>
              <a:t>REPRODUCTION OR QUOTATION, IN WHOLE OR IN PART, IS STRICTLY PROHIBITED.</a:t>
            </a:r>
          </a:p>
          <a:p>
            <a:pPr algn="ctr" eaLnBrk="0" hangingPunct="0">
              <a:defRPr/>
            </a:pPr>
            <a:r>
              <a:rPr lang="en-US" sz="900" b="0" dirty="0">
                <a:solidFill>
                  <a:srgbClr val="000099"/>
                </a:solidFill>
                <a:latin typeface="Tahoma" pitchFamily="34" charset="0"/>
                <a:ea typeface="Tahoma" pitchFamily="34" charset="0"/>
                <a:cs typeface="Tahoma" pitchFamily="34" charset="0"/>
              </a:rPr>
              <a:t>Copyright ®</a:t>
            </a:r>
            <a:r>
              <a:rPr lang="en-US" sz="900" b="0" baseline="30000" dirty="0">
                <a:solidFill>
                  <a:srgbClr val="000099"/>
                </a:solidFill>
                <a:latin typeface="Tahoma" pitchFamily="34" charset="0"/>
                <a:ea typeface="Tahoma" pitchFamily="34" charset="0"/>
                <a:cs typeface="Tahoma" pitchFamily="34" charset="0"/>
              </a:rPr>
              <a:t> </a:t>
            </a:r>
            <a:r>
              <a:rPr lang="en-US" sz="900" b="0" dirty="0" smtClean="0">
                <a:solidFill>
                  <a:srgbClr val="000099"/>
                </a:solidFill>
                <a:latin typeface="Tahoma" pitchFamily="34" charset="0"/>
                <a:ea typeface="Tahoma" pitchFamily="34" charset="0"/>
                <a:cs typeface="Tahoma" pitchFamily="34" charset="0"/>
              </a:rPr>
              <a:t>2011 Computer </a:t>
            </a:r>
            <a:r>
              <a:rPr lang="en-US" sz="900" b="0" dirty="0">
                <a:solidFill>
                  <a:srgbClr val="000099"/>
                </a:solidFill>
                <a:latin typeface="Tahoma" pitchFamily="34" charset="0"/>
                <a:ea typeface="Tahoma" pitchFamily="34" charset="0"/>
                <a:cs typeface="Tahoma" pitchFamily="34" charset="0"/>
              </a:rPr>
              <a:t>Information Concepts, Inc.</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lide with IC Log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pSp>
        <p:nvGrpSpPr>
          <p:cNvPr id="2" name="Group 14"/>
          <p:cNvGrpSpPr/>
          <p:nvPr userDrawn="1"/>
        </p:nvGrpSpPr>
        <p:grpSpPr>
          <a:xfrm>
            <a:off x="304800" y="6078379"/>
            <a:ext cx="762000" cy="606849"/>
            <a:chOff x="304800" y="6078379"/>
            <a:chExt cx="762000" cy="606849"/>
          </a:xfrm>
        </p:grpSpPr>
        <p:sp>
          <p:nvSpPr>
            <p:cNvPr id="8" name="Text Box 53"/>
            <p:cNvSpPr txBox="1">
              <a:spLocks noChangeArrowheads="1"/>
            </p:cNvSpPr>
            <p:nvPr userDrawn="1"/>
          </p:nvSpPr>
          <p:spPr bwMode="auto">
            <a:xfrm>
              <a:off x="784350" y="6078379"/>
              <a:ext cx="282450" cy="246221"/>
            </a:xfrm>
            <a:prstGeom prst="rect">
              <a:avLst/>
            </a:prstGeom>
            <a:noFill/>
            <a:ln w="9525">
              <a:noFill/>
              <a:miter lim="800000"/>
              <a:headEnd/>
              <a:tailEnd/>
            </a:ln>
            <a:effectLst/>
          </p:spPr>
          <p:txBody>
            <a:bodyPr wrap="none">
              <a:spAutoFit/>
            </a:bodyPr>
            <a:lstStyle/>
            <a:p>
              <a:pPr eaLnBrk="0" hangingPunct="0"/>
              <a:r>
                <a:rPr lang="en-US" sz="1000" dirty="0">
                  <a:solidFill>
                    <a:srgbClr val="230274"/>
                  </a:solidFill>
                  <a:latin typeface="Times New Roman" pitchFamily="18" charset="0"/>
                </a:rPr>
                <a:t>®</a:t>
              </a:r>
            </a:p>
          </p:txBody>
        </p:sp>
        <p:pic>
          <p:nvPicPr>
            <p:cNvPr id="11" name="Picture 54"/>
            <p:cNvPicPr>
              <a:picLocks noChangeAspect="1" noChangeArrowheads="1"/>
            </p:cNvPicPr>
            <p:nvPr userDrawn="1"/>
          </p:nvPicPr>
          <p:blipFill>
            <a:blip r:embed="rId3" cstate="print">
              <a:clrChange>
                <a:clrFrom>
                  <a:srgbClr val="400040"/>
                </a:clrFrom>
                <a:clrTo>
                  <a:srgbClr val="400040">
                    <a:alpha val="0"/>
                  </a:srgbClr>
                </a:clrTo>
              </a:clrChange>
            </a:blip>
            <a:srcRect/>
            <a:stretch>
              <a:fillRect/>
            </a:stretch>
          </p:blipFill>
          <p:spPr bwMode="auto">
            <a:xfrm>
              <a:off x="304800" y="6141509"/>
              <a:ext cx="635000" cy="543719"/>
            </a:xfrm>
            <a:prstGeom prst="rect">
              <a:avLst/>
            </a:prstGeom>
            <a:noFill/>
            <a:ln w="12700">
              <a:noFill/>
              <a:miter lim="800000"/>
              <a:headEnd type="none" w="sm" len="sm"/>
              <a:tailEnd type="none" w="sm" len="sm"/>
            </a:ln>
            <a:effectLst/>
          </p:spPr>
        </p:pic>
      </p:grpSp>
      <p:sp>
        <p:nvSpPr>
          <p:cNvPr id="13" name="Content Placeholder 12"/>
          <p:cNvSpPr>
            <a:spLocks noGrp="1"/>
          </p:cNvSpPr>
          <p:nvPr userDrawn="1">
            <p:ph sz="quarter" idx="10"/>
          </p:nvPr>
        </p:nvSpPr>
        <p:spPr>
          <a:xfrm>
            <a:off x="533400" y="1371600"/>
            <a:ext cx="8077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userDrawn="1">
            <p:ph type="title"/>
          </p:nvPr>
        </p:nvSpPr>
        <p:spPr>
          <a:xfrm>
            <a:off x="457200" y="457200"/>
            <a:ext cx="8229600" cy="685800"/>
          </a:xfrm>
        </p:spPr>
        <p:txBody>
          <a:bodyPr>
            <a:normAutofit/>
          </a:bodyPr>
          <a:lstStyle>
            <a:lvl1pPr algn="l">
              <a:defRPr sz="2800">
                <a:solidFill>
                  <a:srgbClr val="00578E"/>
                </a:solidFill>
              </a:defRPr>
            </a:lvl1p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duotone>
              <a:schemeClr val="bg2">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95275" y="1277655"/>
            <a:ext cx="8524875" cy="46095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 1</a:t>
            </a:r>
          </a:p>
          <a:p>
            <a:pPr lvl="1"/>
            <a:r>
              <a:rPr lang="de-DE" dirty="0" smtClean="0"/>
              <a:t>Text 2</a:t>
            </a:r>
          </a:p>
          <a:p>
            <a:pPr lvl="2"/>
            <a:r>
              <a:rPr lang="de-DE" dirty="0" smtClean="0"/>
              <a:t>Text 3</a:t>
            </a:r>
          </a:p>
          <a:p>
            <a:pPr lvl="3"/>
            <a:r>
              <a:rPr lang="de-DE" dirty="0" smtClean="0"/>
              <a:t>Text 4</a:t>
            </a:r>
          </a:p>
          <a:p>
            <a:pPr marL="1254125" lvl="4" indent="-265113" algn="l" rtl="0" eaLnBrk="0" fontAlgn="base" hangingPunct="0">
              <a:spcBef>
                <a:spcPct val="0"/>
              </a:spcBef>
              <a:spcAft>
                <a:spcPct val="40000"/>
              </a:spcAft>
              <a:buChar char="–"/>
            </a:pPr>
            <a:r>
              <a:rPr lang="de-DE" dirty="0" smtClean="0"/>
              <a:t>Text 5</a:t>
            </a:r>
            <a:endParaRPr lang="de-DE" dirty="0"/>
          </a:p>
        </p:txBody>
      </p:sp>
      <p:sp>
        <p:nvSpPr>
          <p:cNvPr id="1028" name="Rectangle 7"/>
          <p:cNvSpPr>
            <a:spLocks noGrp="1" noChangeArrowheads="1"/>
          </p:cNvSpPr>
          <p:nvPr>
            <p:ph type="title"/>
          </p:nvPr>
        </p:nvSpPr>
        <p:spPr bwMode="gray">
          <a:xfrm>
            <a:off x="300038" y="336007"/>
            <a:ext cx="7127896" cy="647700"/>
          </a:xfrm>
          <a:prstGeom prst="rect">
            <a:avLst/>
          </a:prstGeom>
          <a:noFill/>
          <a:ln w="9525">
            <a:noFill/>
            <a:miter lim="800000"/>
            <a:headEnd/>
            <a:tailEnd/>
          </a:ln>
        </p:spPr>
        <p:txBody>
          <a:bodyPr vert="horz" wrap="square" lIns="0" tIns="45720" rIns="0" bIns="45720" numCol="1" anchor="ctr" anchorCtr="0" compatLnSpc="1">
            <a:prstTxWarp prst="textNoShape">
              <a:avLst/>
            </a:prstTxWarp>
          </a:bodyPr>
          <a:lstStyle/>
          <a:p>
            <a:pPr lvl="0"/>
            <a:r>
              <a:rPr lang="de-DE" dirty="0" smtClean="0"/>
              <a:t>Title</a:t>
            </a:r>
          </a:p>
        </p:txBody>
      </p:sp>
      <p:pic>
        <p:nvPicPr>
          <p:cNvPr id="7" name="Picture 6" descr="CIC Corporate Logo Master.png"/>
          <p:cNvPicPr/>
          <p:nvPr userDrawn="1"/>
        </p:nvPicPr>
        <p:blipFill>
          <a:blip r:embed="rId17" cstate="print">
            <a:clrChange>
              <a:clrFrom>
                <a:srgbClr val="FFFFFF"/>
              </a:clrFrom>
              <a:clrTo>
                <a:srgbClr val="FFFFFF">
                  <a:alpha val="0"/>
                </a:srgbClr>
              </a:clrTo>
            </a:clrChange>
          </a:blip>
          <a:stretch>
            <a:fillRect/>
          </a:stretch>
        </p:blipFill>
        <p:spPr>
          <a:xfrm>
            <a:off x="336158" y="6053245"/>
            <a:ext cx="734698" cy="585550"/>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49" r:id="rId11"/>
    <p:sldLayoutId id="2147483651" r:id="rId12"/>
    <p:sldLayoutId id="2147483650" r:id="rId13"/>
    <p:sldLayoutId id="2147483654" r:id="rId14"/>
  </p:sldLayoutIdLst>
  <p:txStyles>
    <p:titleStyle>
      <a:lvl1pPr algn="l" rtl="0" eaLnBrk="0" fontAlgn="base" hangingPunct="0">
        <a:lnSpc>
          <a:spcPct val="90000"/>
        </a:lnSpc>
        <a:spcBef>
          <a:spcPct val="0"/>
        </a:spcBef>
        <a:spcAft>
          <a:spcPct val="0"/>
        </a:spcAft>
        <a:defRPr sz="3200" b="1">
          <a:solidFill>
            <a:srgbClr val="000099"/>
          </a:solidFill>
          <a:effectLst>
            <a:outerShdw blurRad="38100" dist="38100" dir="2700000" algn="tl">
              <a:srgbClr val="000000">
                <a:alpha val="43137"/>
              </a:srgbClr>
            </a:outerShdw>
          </a:effectLst>
          <a:latin typeface="Calibri" pitchFamily="34" charset="0"/>
          <a:ea typeface="+mj-ea"/>
          <a:cs typeface="Calibri" pitchFamily="34" charset="0"/>
        </a:defRPr>
      </a:lvl1pPr>
      <a:lvl2pPr algn="l" rtl="0" eaLnBrk="0" fontAlgn="base" hangingPunct="0">
        <a:lnSpc>
          <a:spcPct val="90000"/>
        </a:lnSpc>
        <a:spcBef>
          <a:spcPct val="0"/>
        </a:spcBef>
        <a:spcAft>
          <a:spcPct val="0"/>
        </a:spcAft>
        <a:defRPr sz="2600" b="1">
          <a:solidFill>
            <a:schemeClr val="tx1"/>
          </a:solidFill>
          <a:latin typeface="Arial" charset="0"/>
          <a:cs typeface="Arial" charset="0"/>
        </a:defRPr>
      </a:lvl2pPr>
      <a:lvl3pPr algn="l" rtl="0" eaLnBrk="0" fontAlgn="base" hangingPunct="0">
        <a:lnSpc>
          <a:spcPct val="90000"/>
        </a:lnSpc>
        <a:spcBef>
          <a:spcPct val="0"/>
        </a:spcBef>
        <a:spcAft>
          <a:spcPct val="0"/>
        </a:spcAft>
        <a:defRPr sz="2600" b="1">
          <a:solidFill>
            <a:schemeClr val="tx1"/>
          </a:solidFill>
          <a:latin typeface="Arial" charset="0"/>
          <a:cs typeface="Arial" charset="0"/>
        </a:defRPr>
      </a:lvl3pPr>
      <a:lvl4pPr algn="l" rtl="0" eaLnBrk="0" fontAlgn="base" hangingPunct="0">
        <a:lnSpc>
          <a:spcPct val="90000"/>
        </a:lnSpc>
        <a:spcBef>
          <a:spcPct val="0"/>
        </a:spcBef>
        <a:spcAft>
          <a:spcPct val="0"/>
        </a:spcAft>
        <a:defRPr sz="2600" b="1">
          <a:solidFill>
            <a:schemeClr val="tx1"/>
          </a:solidFill>
          <a:latin typeface="Arial" charset="0"/>
          <a:cs typeface="Arial" charset="0"/>
        </a:defRPr>
      </a:lvl4pPr>
      <a:lvl5pPr algn="l" rtl="0" eaLnBrk="0" fontAlgn="base" hangingPunct="0">
        <a:lnSpc>
          <a:spcPct val="90000"/>
        </a:lnSpc>
        <a:spcBef>
          <a:spcPct val="0"/>
        </a:spcBef>
        <a:spcAft>
          <a:spcPct val="0"/>
        </a:spcAft>
        <a:defRPr sz="2600" b="1">
          <a:solidFill>
            <a:schemeClr val="tx1"/>
          </a:solidFill>
          <a:latin typeface="Arial" charset="0"/>
          <a:cs typeface="Arial" charset="0"/>
        </a:defRPr>
      </a:lvl5pPr>
      <a:lvl6pPr marL="457200" algn="l" rtl="0" fontAlgn="base">
        <a:lnSpc>
          <a:spcPct val="90000"/>
        </a:lnSpc>
        <a:spcBef>
          <a:spcPct val="0"/>
        </a:spcBef>
        <a:spcAft>
          <a:spcPct val="0"/>
        </a:spcAft>
        <a:defRPr sz="2600" b="1">
          <a:solidFill>
            <a:schemeClr val="tx1"/>
          </a:solidFill>
          <a:latin typeface="Arial" charset="0"/>
          <a:cs typeface="Arial" charset="0"/>
        </a:defRPr>
      </a:lvl6pPr>
      <a:lvl7pPr marL="914400" algn="l" rtl="0" fontAlgn="base">
        <a:lnSpc>
          <a:spcPct val="90000"/>
        </a:lnSpc>
        <a:spcBef>
          <a:spcPct val="0"/>
        </a:spcBef>
        <a:spcAft>
          <a:spcPct val="0"/>
        </a:spcAft>
        <a:defRPr sz="2600" b="1">
          <a:solidFill>
            <a:schemeClr val="tx1"/>
          </a:solidFill>
          <a:latin typeface="Arial" charset="0"/>
          <a:cs typeface="Arial" charset="0"/>
        </a:defRPr>
      </a:lvl7pPr>
      <a:lvl8pPr marL="1371600" algn="l" rtl="0" fontAlgn="base">
        <a:lnSpc>
          <a:spcPct val="90000"/>
        </a:lnSpc>
        <a:spcBef>
          <a:spcPct val="0"/>
        </a:spcBef>
        <a:spcAft>
          <a:spcPct val="0"/>
        </a:spcAft>
        <a:defRPr sz="2600" b="1">
          <a:solidFill>
            <a:schemeClr val="tx1"/>
          </a:solidFill>
          <a:latin typeface="Arial" charset="0"/>
          <a:cs typeface="Arial" charset="0"/>
        </a:defRPr>
      </a:lvl8pPr>
      <a:lvl9pPr marL="1828800" algn="l" rtl="0" fontAlgn="base">
        <a:lnSpc>
          <a:spcPct val="90000"/>
        </a:lnSpc>
        <a:spcBef>
          <a:spcPct val="0"/>
        </a:spcBef>
        <a:spcAft>
          <a:spcPct val="0"/>
        </a:spcAft>
        <a:defRPr sz="2600" b="1">
          <a:solidFill>
            <a:schemeClr val="tx1"/>
          </a:solidFill>
          <a:latin typeface="Arial" charset="0"/>
          <a:cs typeface="Arial" charset="0"/>
        </a:defRPr>
      </a:lvl9pPr>
    </p:titleStyle>
    <p:bodyStyle>
      <a:lvl1pPr marL="180975" indent="-180975" algn="l" rtl="0" eaLnBrk="0" fontAlgn="base" hangingPunct="0">
        <a:spcBef>
          <a:spcPct val="0"/>
        </a:spcBef>
        <a:spcAft>
          <a:spcPct val="40000"/>
        </a:spcAft>
        <a:buFont typeface="Arial" pitchFamily="34" charset="0"/>
        <a:buChar char="•"/>
        <a:defRPr sz="2800" b="1">
          <a:solidFill>
            <a:schemeClr val="tx1"/>
          </a:solidFill>
          <a:latin typeface="Calibri" pitchFamily="34" charset="0"/>
          <a:ea typeface="+mn-ea"/>
          <a:cs typeface="Calibri" pitchFamily="34" charset="0"/>
        </a:defRPr>
      </a:lvl1pPr>
      <a:lvl2pPr marL="444500" indent="-261938" algn="l" rtl="0" eaLnBrk="0" fontAlgn="base" hangingPunct="0">
        <a:spcBef>
          <a:spcPct val="0"/>
        </a:spcBef>
        <a:spcAft>
          <a:spcPct val="40000"/>
        </a:spcAft>
        <a:buFont typeface="Arial" pitchFamily="34" charset="0"/>
        <a:buChar char="•"/>
        <a:defRPr sz="2400" b="1">
          <a:solidFill>
            <a:schemeClr val="tx1"/>
          </a:solidFill>
          <a:latin typeface="Calibri" pitchFamily="34" charset="0"/>
          <a:cs typeface="Calibri" pitchFamily="34" charset="0"/>
        </a:defRPr>
      </a:lvl2pPr>
      <a:lvl3pPr marL="720725" indent="-274638" algn="l" rtl="0" eaLnBrk="0" fontAlgn="base" hangingPunct="0">
        <a:spcBef>
          <a:spcPct val="0"/>
        </a:spcBef>
        <a:spcAft>
          <a:spcPct val="40000"/>
        </a:spcAft>
        <a:buFont typeface="Arial" pitchFamily="34" charset="0"/>
        <a:buChar char="•"/>
        <a:defRPr sz="2000" b="1">
          <a:solidFill>
            <a:schemeClr val="tx1"/>
          </a:solidFill>
          <a:latin typeface="Calibri" pitchFamily="34" charset="0"/>
          <a:cs typeface="Calibri" pitchFamily="34" charset="0"/>
        </a:defRPr>
      </a:lvl3pPr>
      <a:lvl4pPr marL="987425" indent="-265113" algn="l" rtl="0" eaLnBrk="0" fontAlgn="base" hangingPunct="0">
        <a:spcBef>
          <a:spcPct val="0"/>
        </a:spcBef>
        <a:spcAft>
          <a:spcPct val="40000"/>
        </a:spcAft>
        <a:buChar char="–"/>
        <a:defRPr lang="de-DE" sz="1800" b="1" dirty="0">
          <a:solidFill>
            <a:schemeClr val="tx1"/>
          </a:solidFill>
          <a:latin typeface="Calibri" pitchFamily="34" charset="0"/>
          <a:cs typeface="Calibri" pitchFamily="34" charset="0"/>
        </a:defRPr>
      </a:lvl4pPr>
      <a:lvl5pPr marL="1254125" indent="-265113" algn="l" rtl="0" eaLnBrk="0" fontAlgn="base" hangingPunct="0">
        <a:spcBef>
          <a:spcPct val="0"/>
        </a:spcBef>
        <a:spcAft>
          <a:spcPct val="40000"/>
        </a:spcAft>
        <a:buChar char="»"/>
        <a:defRPr sz="1800" b="1">
          <a:solidFill>
            <a:schemeClr val="tx1"/>
          </a:solidFill>
          <a:latin typeface="Calibri" pitchFamily="34" charset="0"/>
          <a:cs typeface="Calibri" pitchFamily="34" charset="0"/>
        </a:defRPr>
      </a:lvl5pPr>
      <a:lvl6pPr marL="1711325" indent="-265113" algn="l" rtl="0" fontAlgn="base">
        <a:spcBef>
          <a:spcPct val="0"/>
        </a:spcBef>
        <a:spcAft>
          <a:spcPct val="40000"/>
        </a:spcAft>
        <a:buChar char="»"/>
        <a:defRPr>
          <a:solidFill>
            <a:schemeClr val="tx1"/>
          </a:solidFill>
          <a:latin typeface="+mn-lt"/>
          <a:cs typeface="+mn-cs"/>
        </a:defRPr>
      </a:lvl6pPr>
      <a:lvl7pPr marL="2168525" indent="-265113" algn="l" rtl="0" fontAlgn="base">
        <a:spcBef>
          <a:spcPct val="0"/>
        </a:spcBef>
        <a:spcAft>
          <a:spcPct val="40000"/>
        </a:spcAft>
        <a:buChar char="»"/>
        <a:defRPr>
          <a:solidFill>
            <a:schemeClr val="tx1"/>
          </a:solidFill>
          <a:latin typeface="+mn-lt"/>
          <a:cs typeface="+mn-cs"/>
        </a:defRPr>
      </a:lvl7pPr>
      <a:lvl8pPr marL="2625725" indent="-265113" algn="l" rtl="0" fontAlgn="base">
        <a:spcBef>
          <a:spcPct val="0"/>
        </a:spcBef>
        <a:spcAft>
          <a:spcPct val="40000"/>
        </a:spcAft>
        <a:buChar char="»"/>
        <a:defRPr>
          <a:solidFill>
            <a:schemeClr val="tx1"/>
          </a:solidFill>
          <a:latin typeface="+mn-lt"/>
          <a:cs typeface="+mn-cs"/>
        </a:defRPr>
      </a:lvl8pPr>
      <a:lvl9pPr marL="3082925" indent="-265113" algn="l" rtl="0" fontAlgn="base">
        <a:spcBef>
          <a:spcPct val="0"/>
        </a:spcBef>
        <a:spcAft>
          <a:spcPct val="40000"/>
        </a:spcAft>
        <a:buChar char="»"/>
        <a:defRPr>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Messenger Email</a:t>
            </a:r>
            <a:endParaRPr lang="en-US" dirty="0"/>
          </a:p>
        </p:txBody>
      </p:sp>
      <p:sp>
        <p:nvSpPr>
          <p:cNvPr id="6" name="Subtitle 5"/>
          <p:cNvSpPr>
            <a:spLocks noGrp="1"/>
          </p:cNvSpPr>
          <p:nvPr>
            <p:ph type="subTitle" idx="1"/>
          </p:nvPr>
        </p:nvSpPr>
        <p:spPr>
          <a:xfrm>
            <a:off x="762000" y="4038600"/>
            <a:ext cx="7753611" cy="1816274"/>
          </a:xfrm>
        </p:spPr>
        <p:txBody>
          <a:bodyPr/>
          <a:lstStyle/>
          <a:p>
            <a:r>
              <a:rPr lang="en-US" dirty="0" smtClean="0"/>
              <a:t>Kim Martorano</a:t>
            </a:r>
          </a:p>
          <a:p>
            <a:r>
              <a:rPr lang="en-US" dirty="0" smtClean="0"/>
              <a:t>Training Specialist</a:t>
            </a:r>
            <a:endParaRPr lang="en-US" dirty="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Staff Messenger</a:t>
            </a:r>
            <a:endParaRPr lang="en-US" dirty="0"/>
          </a:p>
        </p:txBody>
      </p:sp>
      <p:sp>
        <p:nvSpPr>
          <p:cNvPr id="35843" name="Rectangle 3"/>
          <p:cNvSpPr>
            <a:spLocks noGrp="1" noChangeArrowheads="1"/>
          </p:cNvSpPr>
          <p:nvPr>
            <p:ph idx="1"/>
          </p:nvPr>
        </p:nvSpPr>
        <p:spPr/>
        <p:txBody>
          <a:bodyPr>
            <a:noAutofit/>
          </a:bodyPr>
          <a:lstStyle/>
          <a:p>
            <a:pPr lvl="2"/>
            <a:r>
              <a:rPr lang="en-US" dirty="0" smtClean="0"/>
              <a:t>Select schools to receive message or use Ad Hoc Filter</a:t>
            </a:r>
          </a:p>
          <a:p>
            <a:pPr lvl="1">
              <a:buNone/>
            </a:pPr>
            <a:endParaRPr lang="en-US" dirty="0" smtClean="0"/>
          </a:p>
          <a:p>
            <a:pPr lvl="1"/>
            <a:endParaRPr lang="en-US" dirty="0" smtClean="0"/>
          </a:p>
          <a:p>
            <a:pPr lvl="1">
              <a:buNone/>
            </a:pPr>
            <a:endParaRPr lang="en-US" dirty="0" smtClean="0"/>
          </a:p>
        </p:txBody>
      </p:sp>
      <p:pic>
        <p:nvPicPr>
          <p:cNvPr id="6147" name="Picture 3"/>
          <p:cNvPicPr>
            <a:picLocks noChangeAspect="1" noChangeArrowheads="1"/>
          </p:cNvPicPr>
          <p:nvPr/>
        </p:nvPicPr>
        <p:blipFill>
          <a:blip r:embed="rId2" cstate="print"/>
          <a:srcRect/>
          <a:stretch>
            <a:fillRect/>
          </a:stretch>
        </p:blipFill>
        <p:spPr bwMode="auto">
          <a:xfrm>
            <a:off x="1143000" y="1803478"/>
            <a:ext cx="4114800" cy="438777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148" name="Picture 4"/>
          <p:cNvPicPr>
            <a:picLocks noChangeAspect="1" noChangeArrowheads="1"/>
          </p:cNvPicPr>
          <p:nvPr/>
        </p:nvPicPr>
        <p:blipFill>
          <a:blip r:embed="rId3" cstate="print"/>
          <a:srcRect/>
          <a:stretch>
            <a:fillRect/>
          </a:stretch>
        </p:blipFill>
        <p:spPr bwMode="auto">
          <a:xfrm>
            <a:off x="3657600" y="3276600"/>
            <a:ext cx="4648200" cy="27622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Message Designer</a:t>
            </a:r>
            <a:endParaRPr lang="en-US" dirty="0"/>
          </a:p>
        </p:txBody>
      </p:sp>
      <p:sp>
        <p:nvSpPr>
          <p:cNvPr id="35843" name="Rectangle 3"/>
          <p:cNvSpPr>
            <a:spLocks noGrp="1" noChangeArrowheads="1"/>
          </p:cNvSpPr>
          <p:nvPr>
            <p:ph idx="1"/>
          </p:nvPr>
        </p:nvSpPr>
        <p:spPr/>
        <p:txBody>
          <a:bodyPr>
            <a:noAutofit/>
          </a:bodyPr>
          <a:lstStyle/>
          <a:p>
            <a:pPr lvl="1"/>
            <a:r>
              <a:rPr lang="en-US" dirty="0" smtClean="0"/>
              <a:t>System Admin </a:t>
            </a:r>
            <a:r>
              <a:rPr lang="en-US" dirty="0" smtClean="0"/>
              <a:t>&gt; </a:t>
            </a:r>
            <a:r>
              <a:rPr lang="en-US" dirty="0" smtClean="0"/>
              <a:t>Messenger </a:t>
            </a:r>
            <a:r>
              <a:rPr lang="en-US" dirty="0" smtClean="0"/>
              <a:t>&gt; </a:t>
            </a:r>
            <a:r>
              <a:rPr lang="en-US" dirty="0" smtClean="0"/>
              <a:t>Message Designer</a:t>
            </a:r>
          </a:p>
          <a:p>
            <a:pPr lvl="1">
              <a:buNone/>
            </a:pPr>
            <a:endParaRPr lang="en-US" dirty="0" smtClean="0"/>
          </a:p>
          <a:p>
            <a:pPr lvl="1"/>
            <a:endParaRPr lang="en-US" dirty="0" smtClean="0"/>
          </a:p>
          <a:p>
            <a:pPr lvl="1">
              <a:buNone/>
            </a:pPr>
            <a:endParaRPr lang="en-US" dirty="0" smtClean="0"/>
          </a:p>
        </p:txBody>
      </p:sp>
      <p:sp>
        <p:nvSpPr>
          <p:cNvPr id="9" name="TextBox 8"/>
          <p:cNvSpPr txBox="1"/>
          <p:nvPr/>
        </p:nvSpPr>
        <p:spPr>
          <a:xfrm>
            <a:off x="609600" y="1905000"/>
            <a:ext cx="3505200" cy="3693319"/>
          </a:xfrm>
          <a:prstGeom prst="rect">
            <a:avLst/>
          </a:prstGeom>
          <a:noFill/>
        </p:spPr>
        <p:txBody>
          <a:bodyPr wrap="square" rtlCol="0">
            <a:spAutoFit/>
          </a:bodyPr>
          <a:lstStyle/>
          <a:p>
            <a:pPr lvl="0"/>
            <a:r>
              <a:rPr lang="en-US" dirty="0" smtClean="0"/>
              <a:t>Message Designer – Message Designer is used to format messages you wish to send out to Parents and Students, rather than staff members.  </a:t>
            </a:r>
          </a:p>
          <a:p>
            <a:endParaRPr lang="en-US" dirty="0" smtClean="0"/>
          </a:p>
          <a:p>
            <a:r>
              <a:rPr lang="en-US" dirty="0" smtClean="0"/>
              <a:t>As with Staff Messenger, you can create templates should you have a message you wish to deliver frequently, or you can create a New Template.  (Open Test Message and show formatting / saving options).</a:t>
            </a:r>
            <a:endParaRPr lang="en-US" dirty="0"/>
          </a:p>
        </p:txBody>
      </p:sp>
      <p:pic>
        <p:nvPicPr>
          <p:cNvPr id="7172" name="Picture 4"/>
          <p:cNvPicPr>
            <a:picLocks noChangeAspect="1" noChangeArrowheads="1"/>
          </p:cNvPicPr>
          <p:nvPr/>
        </p:nvPicPr>
        <p:blipFill>
          <a:blip r:embed="rId2" cstate="print"/>
          <a:srcRect/>
          <a:stretch>
            <a:fillRect/>
          </a:stretch>
        </p:blipFill>
        <p:spPr bwMode="auto">
          <a:xfrm>
            <a:off x="4419600" y="1981200"/>
            <a:ext cx="3424238" cy="3971524"/>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Message Builder</a:t>
            </a:r>
            <a:endParaRPr lang="en-US" dirty="0"/>
          </a:p>
        </p:txBody>
      </p:sp>
      <p:sp>
        <p:nvSpPr>
          <p:cNvPr id="35843" name="Rectangle 3"/>
          <p:cNvSpPr>
            <a:spLocks noGrp="1" noChangeArrowheads="1"/>
          </p:cNvSpPr>
          <p:nvPr>
            <p:ph idx="1"/>
          </p:nvPr>
        </p:nvSpPr>
        <p:spPr>
          <a:xfrm>
            <a:off x="295275" y="1219200"/>
            <a:ext cx="8524875" cy="4448262"/>
          </a:xfrm>
        </p:spPr>
        <p:txBody>
          <a:bodyPr>
            <a:noAutofit/>
          </a:bodyPr>
          <a:lstStyle/>
          <a:p>
            <a:pPr lvl="1"/>
            <a:r>
              <a:rPr lang="en-US" dirty="0" smtClean="0"/>
              <a:t>System Admin </a:t>
            </a:r>
            <a:r>
              <a:rPr lang="en-US" dirty="0" smtClean="0"/>
              <a:t>&gt; </a:t>
            </a:r>
            <a:r>
              <a:rPr lang="en-US" dirty="0" smtClean="0"/>
              <a:t>Messenger </a:t>
            </a:r>
            <a:r>
              <a:rPr lang="en-US" dirty="0" smtClean="0"/>
              <a:t>&gt; </a:t>
            </a:r>
            <a:r>
              <a:rPr lang="en-US" dirty="0" smtClean="0"/>
              <a:t>Message Builder</a:t>
            </a:r>
          </a:p>
          <a:p>
            <a:pPr lvl="2"/>
            <a:r>
              <a:rPr lang="en-US" dirty="0" smtClean="0"/>
              <a:t>Once you have designed your message, you will now use the Message Builder to send the message. </a:t>
            </a:r>
          </a:p>
          <a:p>
            <a:pPr lvl="1"/>
            <a:endParaRPr lang="en-US" dirty="0" smtClean="0"/>
          </a:p>
          <a:p>
            <a:pPr lvl="1">
              <a:buNone/>
            </a:pPr>
            <a:endParaRPr lang="en-US" dirty="0" smtClean="0"/>
          </a:p>
        </p:txBody>
      </p:sp>
      <p:sp>
        <p:nvSpPr>
          <p:cNvPr id="6" name="TextBox 5"/>
          <p:cNvSpPr txBox="1"/>
          <p:nvPr/>
        </p:nvSpPr>
        <p:spPr>
          <a:xfrm>
            <a:off x="381000" y="2362200"/>
            <a:ext cx="2743200" cy="1600438"/>
          </a:xfrm>
          <a:prstGeom prst="rect">
            <a:avLst/>
          </a:prstGeom>
          <a:noFill/>
        </p:spPr>
        <p:txBody>
          <a:bodyPr wrap="square" rtlCol="0">
            <a:spAutoFit/>
          </a:bodyPr>
          <a:lstStyle/>
          <a:p>
            <a:r>
              <a:rPr lang="en-US" sz="1400" dirty="0" smtClean="0"/>
              <a:t>Union will send the message to everyone represented and of the filters you have selected.  Intersection will send your message only to individuals represented in ALL of the filters selected. </a:t>
            </a:r>
            <a:endParaRPr lang="en-US" sz="1400" dirty="0"/>
          </a:p>
        </p:txBody>
      </p:sp>
      <p:pic>
        <p:nvPicPr>
          <p:cNvPr id="8194" name="Picture 2"/>
          <p:cNvPicPr>
            <a:picLocks noChangeAspect="1" noChangeArrowheads="1"/>
          </p:cNvPicPr>
          <p:nvPr/>
        </p:nvPicPr>
        <p:blipFill>
          <a:blip r:embed="rId2" cstate="print"/>
          <a:srcRect/>
          <a:stretch>
            <a:fillRect/>
          </a:stretch>
        </p:blipFill>
        <p:spPr bwMode="auto">
          <a:xfrm>
            <a:off x="3124200" y="2438400"/>
            <a:ext cx="4488193" cy="329088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195" name="Picture 3"/>
          <p:cNvPicPr>
            <a:picLocks noChangeAspect="1" noChangeArrowheads="1"/>
          </p:cNvPicPr>
          <p:nvPr/>
        </p:nvPicPr>
        <p:blipFill>
          <a:blip r:embed="rId3" cstate="print"/>
          <a:srcRect/>
          <a:stretch>
            <a:fillRect/>
          </a:stretch>
        </p:blipFill>
        <p:spPr bwMode="auto">
          <a:xfrm>
            <a:off x="5562600" y="3810000"/>
            <a:ext cx="2657475" cy="25241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 name="TextBox 8"/>
          <p:cNvSpPr txBox="1"/>
          <p:nvPr/>
        </p:nvSpPr>
        <p:spPr>
          <a:xfrm>
            <a:off x="457200" y="4038600"/>
            <a:ext cx="2438400" cy="1815882"/>
          </a:xfrm>
          <a:prstGeom prst="rect">
            <a:avLst/>
          </a:prstGeom>
          <a:noFill/>
        </p:spPr>
        <p:txBody>
          <a:bodyPr wrap="square" rtlCol="0">
            <a:spAutoFit/>
          </a:bodyPr>
          <a:lstStyle/>
          <a:p>
            <a:r>
              <a:rPr lang="en-US" sz="1400" dirty="0" smtClean="0"/>
              <a:t>Determine your filters, message subject, message type, delivery device and when to send the message. </a:t>
            </a:r>
          </a:p>
          <a:p>
            <a:endParaRPr lang="en-US" sz="1400" dirty="0" smtClean="0"/>
          </a:p>
          <a:p>
            <a:r>
              <a:rPr lang="en-US" sz="1400" dirty="0" smtClean="0"/>
              <a:t>You can test and preview the message before sending.</a:t>
            </a:r>
            <a:endParaRPr lang="en-US" sz="1400" dirty="0"/>
          </a:p>
        </p:txBody>
      </p:sp>
    </p:spTree>
  </p:cSld>
  <p:clrMapOvr>
    <a:masterClrMapping/>
  </p:clrMapOvr>
  <p:transition>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Sent Messages</a:t>
            </a:r>
            <a:endParaRPr lang="en-US" dirty="0"/>
          </a:p>
        </p:txBody>
      </p:sp>
      <p:sp>
        <p:nvSpPr>
          <p:cNvPr id="35843" name="Rectangle 3"/>
          <p:cNvSpPr>
            <a:spLocks noGrp="1" noChangeArrowheads="1"/>
          </p:cNvSpPr>
          <p:nvPr>
            <p:ph idx="1"/>
          </p:nvPr>
        </p:nvSpPr>
        <p:spPr>
          <a:xfrm>
            <a:off x="295275" y="1295400"/>
            <a:ext cx="8524875" cy="4448262"/>
          </a:xfrm>
        </p:spPr>
        <p:txBody>
          <a:bodyPr>
            <a:noAutofit/>
          </a:bodyPr>
          <a:lstStyle/>
          <a:p>
            <a:pPr lvl="1"/>
            <a:r>
              <a:rPr lang="en-US" dirty="0" smtClean="0"/>
              <a:t>System Admin </a:t>
            </a:r>
            <a:r>
              <a:rPr lang="en-US" dirty="0" smtClean="0"/>
              <a:t>&gt; </a:t>
            </a:r>
            <a:r>
              <a:rPr lang="en-US" dirty="0" smtClean="0"/>
              <a:t>Messenger </a:t>
            </a:r>
            <a:r>
              <a:rPr lang="en-US" dirty="0" smtClean="0"/>
              <a:t>&gt; </a:t>
            </a:r>
            <a:r>
              <a:rPr lang="en-US" dirty="0" smtClean="0"/>
              <a:t>Sent Messages</a:t>
            </a:r>
          </a:p>
          <a:p>
            <a:pPr lvl="2"/>
            <a:r>
              <a:rPr lang="en-US" dirty="0" smtClean="0"/>
              <a:t>Show staff and student sent messages</a:t>
            </a:r>
          </a:p>
          <a:p>
            <a:pPr lvl="2"/>
            <a:endParaRPr lang="en-US" dirty="0" smtClean="0"/>
          </a:p>
          <a:p>
            <a:pPr lvl="1">
              <a:buNone/>
            </a:pPr>
            <a:endParaRPr lang="en-US" dirty="0" smtClean="0"/>
          </a:p>
          <a:p>
            <a:pPr lvl="1"/>
            <a:endParaRPr lang="en-US" dirty="0" smtClean="0"/>
          </a:p>
          <a:p>
            <a:pPr lvl="1">
              <a:buNone/>
            </a:pPr>
            <a:endParaRPr lang="en-US" dirty="0" smtClean="0"/>
          </a:p>
        </p:txBody>
      </p:sp>
      <p:pic>
        <p:nvPicPr>
          <p:cNvPr id="9218" name="Picture 2"/>
          <p:cNvPicPr>
            <a:picLocks noChangeAspect="1" noChangeArrowheads="1"/>
          </p:cNvPicPr>
          <p:nvPr/>
        </p:nvPicPr>
        <p:blipFill>
          <a:blip r:embed="rId2" cstate="print"/>
          <a:srcRect/>
          <a:stretch>
            <a:fillRect/>
          </a:stretch>
        </p:blipFill>
        <p:spPr bwMode="auto">
          <a:xfrm>
            <a:off x="1981200" y="2209800"/>
            <a:ext cx="4728482" cy="38100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Teacher Messenger</a:t>
            </a:r>
            <a:endParaRPr lang="en-US" dirty="0"/>
          </a:p>
        </p:txBody>
      </p:sp>
      <p:sp>
        <p:nvSpPr>
          <p:cNvPr id="35843" name="Rectangle 3"/>
          <p:cNvSpPr>
            <a:spLocks noGrp="1" noChangeArrowheads="1"/>
          </p:cNvSpPr>
          <p:nvPr>
            <p:ph idx="1"/>
          </p:nvPr>
        </p:nvSpPr>
        <p:spPr>
          <a:xfrm>
            <a:off x="295275" y="1143000"/>
            <a:ext cx="8524875" cy="4448262"/>
          </a:xfrm>
        </p:spPr>
        <p:txBody>
          <a:bodyPr>
            <a:noAutofit/>
          </a:bodyPr>
          <a:lstStyle/>
          <a:p>
            <a:pPr lvl="1"/>
            <a:r>
              <a:rPr lang="en-US" dirty="0" smtClean="0"/>
              <a:t>Failing Grades</a:t>
            </a:r>
          </a:p>
          <a:p>
            <a:pPr lvl="1"/>
            <a:endParaRPr lang="en-US" dirty="0" smtClean="0"/>
          </a:p>
          <a:p>
            <a:pPr lvl="1"/>
            <a:endParaRPr lang="en-US" dirty="0" smtClean="0"/>
          </a:p>
          <a:p>
            <a:pPr lvl="1">
              <a:buNone/>
            </a:pPr>
            <a:endParaRPr lang="en-US" dirty="0" smtClean="0"/>
          </a:p>
          <a:p>
            <a:pPr lvl="1"/>
            <a:endParaRPr lang="en-US" dirty="0" smtClean="0"/>
          </a:p>
          <a:p>
            <a:pPr lvl="1">
              <a:buNone/>
            </a:pPr>
            <a:endParaRPr lang="en-US" dirty="0" smtClean="0"/>
          </a:p>
        </p:txBody>
      </p:sp>
      <p:pic>
        <p:nvPicPr>
          <p:cNvPr id="10242" name="Picture 2"/>
          <p:cNvPicPr>
            <a:picLocks noChangeAspect="1" noChangeArrowheads="1"/>
          </p:cNvPicPr>
          <p:nvPr/>
        </p:nvPicPr>
        <p:blipFill>
          <a:blip r:embed="rId2" cstate="print"/>
          <a:srcRect/>
          <a:stretch>
            <a:fillRect/>
          </a:stretch>
        </p:blipFill>
        <p:spPr bwMode="auto">
          <a:xfrm>
            <a:off x="1295400" y="1752600"/>
            <a:ext cx="3911433" cy="42386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TextBox 5"/>
          <p:cNvSpPr txBox="1"/>
          <p:nvPr/>
        </p:nvSpPr>
        <p:spPr>
          <a:xfrm>
            <a:off x="5791200" y="1676400"/>
            <a:ext cx="2971800" cy="3785652"/>
          </a:xfrm>
          <a:prstGeom prst="rect">
            <a:avLst/>
          </a:prstGeom>
          <a:noFill/>
        </p:spPr>
        <p:txBody>
          <a:bodyPr wrap="square" rtlCol="0">
            <a:spAutoFit/>
          </a:bodyPr>
          <a:lstStyle/>
          <a:p>
            <a:r>
              <a:rPr lang="en-US" sz="1500" dirty="0" smtClean="0"/>
              <a:t>The Failing Grades template is pre-formatted to notify parents of issues with student grades.  Teacher can add their own comments, and determine whether they wish to use the progress Gradebook scores, or posted scores for delivery.  In addition, they will determine which grades should be considered failing.  They will also select which Task(s), Term(s) to include in the message.  Finally, they will want to determine whether to allow repeat messages. </a:t>
            </a:r>
            <a:endParaRPr lang="en-US" sz="1500" dirty="0"/>
          </a:p>
        </p:txBody>
      </p:sp>
    </p:spTree>
  </p:cSld>
  <p:clrMapOvr>
    <a:masterClrMapping/>
  </p:clrMapOvr>
  <p:transition>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Teacher Messenger</a:t>
            </a:r>
            <a:endParaRPr lang="en-US" dirty="0"/>
          </a:p>
        </p:txBody>
      </p:sp>
      <p:sp>
        <p:nvSpPr>
          <p:cNvPr id="35843" name="Rectangle 3"/>
          <p:cNvSpPr>
            <a:spLocks noGrp="1" noChangeArrowheads="1"/>
          </p:cNvSpPr>
          <p:nvPr>
            <p:ph idx="1"/>
          </p:nvPr>
        </p:nvSpPr>
        <p:spPr>
          <a:xfrm>
            <a:off x="295275" y="1066800"/>
            <a:ext cx="8524875" cy="4448262"/>
          </a:xfrm>
        </p:spPr>
        <p:txBody>
          <a:bodyPr>
            <a:noAutofit/>
          </a:bodyPr>
          <a:lstStyle/>
          <a:p>
            <a:pPr lvl="1"/>
            <a:r>
              <a:rPr lang="en-US" dirty="0" smtClean="0"/>
              <a:t>Missing Assignments</a:t>
            </a:r>
          </a:p>
          <a:p>
            <a:pPr lvl="1">
              <a:buNone/>
            </a:pPr>
            <a:endParaRPr lang="en-US" dirty="0" smtClean="0"/>
          </a:p>
          <a:p>
            <a:pPr lvl="1">
              <a:buNone/>
            </a:pPr>
            <a:endParaRPr lang="en-US" dirty="0" smtClean="0"/>
          </a:p>
          <a:p>
            <a:pPr lvl="1"/>
            <a:endParaRPr lang="en-US" dirty="0" smtClean="0"/>
          </a:p>
          <a:p>
            <a:pPr lvl="1">
              <a:buNone/>
            </a:pPr>
            <a:endParaRPr lang="en-US" dirty="0" smtClean="0"/>
          </a:p>
        </p:txBody>
      </p:sp>
      <p:pic>
        <p:nvPicPr>
          <p:cNvPr id="11266" name="Picture 2"/>
          <p:cNvPicPr>
            <a:picLocks noChangeAspect="1" noChangeArrowheads="1"/>
          </p:cNvPicPr>
          <p:nvPr/>
        </p:nvPicPr>
        <p:blipFill>
          <a:blip r:embed="rId2" cstate="print"/>
          <a:srcRect/>
          <a:stretch>
            <a:fillRect/>
          </a:stretch>
        </p:blipFill>
        <p:spPr bwMode="auto">
          <a:xfrm>
            <a:off x="3733800" y="1752600"/>
            <a:ext cx="4324350" cy="4188213"/>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TextBox 5"/>
          <p:cNvSpPr txBox="1"/>
          <p:nvPr/>
        </p:nvSpPr>
        <p:spPr>
          <a:xfrm>
            <a:off x="533400" y="1676400"/>
            <a:ext cx="3048000" cy="4524315"/>
          </a:xfrm>
          <a:prstGeom prst="rect">
            <a:avLst/>
          </a:prstGeom>
          <a:noFill/>
        </p:spPr>
        <p:txBody>
          <a:bodyPr wrap="square" rtlCol="0">
            <a:spAutoFit/>
          </a:bodyPr>
          <a:lstStyle/>
          <a:p>
            <a:pPr marL="0" lvl="1"/>
            <a:r>
              <a:rPr lang="en-US" sz="1500" dirty="0" smtClean="0"/>
              <a:t>The Missing Assignments template works very much like the Failing Grades template.  This is preformatted, and looks at assignments that are past due, or flagged as missing in the teacher gradebook.  Teachers can select assignments and add comments, if desired.  They can review recipients, and preview the notice sent to parents.  Missing assignments can also be automated at the school level by setting up the Missing Assignment Scheduler under System Administration &gt; Messenger &gt; Missing Assignment Scheduler</a:t>
            </a:r>
          </a:p>
          <a:p>
            <a:endParaRPr lang="en-US" dirty="0"/>
          </a:p>
        </p:txBody>
      </p:sp>
    </p:spTree>
  </p:cSld>
  <p:clrMapOvr>
    <a:masterClrMapping/>
  </p:clrMapOvr>
  <p:transition>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Teacher Messenger</a:t>
            </a:r>
            <a:endParaRPr lang="en-US" dirty="0"/>
          </a:p>
        </p:txBody>
      </p:sp>
      <p:sp>
        <p:nvSpPr>
          <p:cNvPr id="35843" name="Rectangle 3"/>
          <p:cNvSpPr>
            <a:spLocks noGrp="1" noChangeArrowheads="1"/>
          </p:cNvSpPr>
          <p:nvPr>
            <p:ph idx="1"/>
          </p:nvPr>
        </p:nvSpPr>
        <p:spPr>
          <a:xfrm>
            <a:off x="295275" y="1066800"/>
            <a:ext cx="8524875" cy="4448262"/>
          </a:xfrm>
        </p:spPr>
        <p:txBody>
          <a:bodyPr>
            <a:noAutofit/>
          </a:bodyPr>
          <a:lstStyle/>
          <a:p>
            <a:pPr lvl="1"/>
            <a:r>
              <a:rPr lang="en-US" dirty="0" smtClean="0"/>
              <a:t>Why use Teacher Messages</a:t>
            </a:r>
          </a:p>
          <a:p>
            <a:pPr lvl="2"/>
            <a:r>
              <a:rPr lang="en-US" dirty="0" smtClean="0"/>
              <a:t>Field trip reminders</a:t>
            </a:r>
          </a:p>
          <a:p>
            <a:pPr lvl="2"/>
            <a:r>
              <a:rPr lang="en-US" dirty="0" smtClean="0"/>
              <a:t>Call for classroom volunteers</a:t>
            </a:r>
          </a:p>
          <a:p>
            <a:pPr lvl="2"/>
            <a:r>
              <a:rPr lang="en-US" dirty="0" smtClean="0"/>
              <a:t>Weekly newsletters</a:t>
            </a:r>
          </a:p>
          <a:p>
            <a:pPr lvl="2"/>
            <a:r>
              <a:rPr lang="en-US" dirty="0" smtClean="0"/>
              <a:t>Your ideas</a:t>
            </a:r>
          </a:p>
          <a:p>
            <a:pPr lvl="1"/>
            <a:r>
              <a:rPr lang="en-US" sz="2000" dirty="0" smtClean="0"/>
              <a:t>Instruction </a:t>
            </a:r>
            <a:r>
              <a:rPr lang="en-US" sz="2000" dirty="0" smtClean="0"/>
              <a:t>&gt; </a:t>
            </a:r>
            <a:r>
              <a:rPr lang="en-US" sz="2000" dirty="0" smtClean="0"/>
              <a:t>Messenger </a:t>
            </a:r>
            <a:r>
              <a:rPr lang="en-US" sz="2000" dirty="0" smtClean="0"/>
              <a:t>&gt;</a:t>
            </a:r>
            <a:r>
              <a:rPr lang="en-US" sz="2000" dirty="0" smtClean="0"/>
              <a:t>Teacher </a:t>
            </a:r>
            <a:r>
              <a:rPr lang="en-US" sz="2000" dirty="0" smtClean="0"/>
              <a:t>Messages</a:t>
            </a:r>
          </a:p>
          <a:p>
            <a:pPr lvl="1"/>
            <a:endParaRPr lang="en-US" dirty="0" smtClean="0"/>
          </a:p>
          <a:p>
            <a:pPr lvl="1">
              <a:buNone/>
            </a:pPr>
            <a:endParaRPr lang="en-US" dirty="0" smtClean="0"/>
          </a:p>
          <a:p>
            <a:pPr lvl="1">
              <a:buNone/>
            </a:pPr>
            <a:endParaRPr lang="en-US" dirty="0" smtClean="0"/>
          </a:p>
          <a:p>
            <a:pPr lvl="1"/>
            <a:endParaRPr lang="en-US" dirty="0" smtClean="0"/>
          </a:p>
          <a:p>
            <a:pPr lvl="1">
              <a:buNone/>
            </a:pPr>
            <a:endParaRPr lang="en-US" dirty="0" smtClean="0"/>
          </a:p>
        </p:txBody>
      </p:sp>
      <p:pic>
        <p:nvPicPr>
          <p:cNvPr id="12290" name="Picture 2"/>
          <p:cNvPicPr>
            <a:picLocks noChangeAspect="1" noChangeArrowheads="1"/>
          </p:cNvPicPr>
          <p:nvPr/>
        </p:nvPicPr>
        <p:blipFill>
          <a:blip r:embed="rId2" cstate="print"/>
          <a:srcRect/>
          <a:stretch>
            <a:fillRect/>
          </a:stretch>
        </p:blipFill>
        <p:spPr bwMode="auto">
          <a:xfrm>
            <a:off x="1600200" y="3581400"/>
            <a:ext cx="4420029" cy="27432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Recap</a:t>
            </a:r>
            <a:endParaRPr lang="en-US" dirty="0"/>
          </a:p>
        </p:txBody>
      </p:sp>
      <p:sp>
        <p:nvSpPr>
          <p:cNvPr id="35843" name="Rectangle 3"/>
          <p:cNvSpPr>
            <a:spLocks noGrp="1" noChangeArrowheads="1"/>
          </p:cNvSpPr>
          <p:nvPr>
            <p:ph idx="1"/>
          </p:nvPr>
        </p:nvSpPr>
        <p:spPr/>
        <p:txBody>
          <a:bodyPr>
            <a:noAutofit/>
          </a:bodyPr>
          <a:lstStyle/>
          <a:p>
            <a:pPr lvl="0"/>
            <a:r>
              <a:rPr lang="en-US" dirty="0" smtClean="0"/>
              <a:t>Messenger Setup</a:t>
            </a:r>
          </a:p>
          <a:p>
            <a:pPr lvl="0"/>
            <a:r>
              <a:rPr lang="en-US" dirty="0" smtClean="0"/>
              <a:t>Staff Messenger</a:t>
            </a:r>
          </a:p>
          <a:p>
            <a:pPr lvl="0"/>
            <a:r>
              <a:rPr lang="en-US" dirty="0" smtClean="0"/>
              <a:t>Message Designer</a:t>
            </a:r>
          </a:p>
          <a:p>
            <a:pPr lvl="0"/>
            <a:r>
              <a:rPr lang="en-US" dirty="0" smtClean="0"/>
              <a:t>Message Builder</a:t>
            </a:r>
          </a:p>
          <a:p>
            <a:pPr lvl="0"/>
            <a:r>
              <a:rPr lang="en-US" dirty="0" smtClean="0"/>
              <a:t>Sent Messages</a:t>
            </a:r>
          </a:p>
          <a:p>
            <a:pPr lvl="0"/>
            <a:r>
              <a:rPr lang="en-US" dirty="0" smtClean="0"/>
              <a:t>Teacher Messenger</a:t>
            </a:r>
          </a:p>
        </p:txBody>
      </p:sp>
    </p:spTree>
  </p:cSld>
  <p:clrMapOvr>
    <a:masterClrMapping/>
  </p:clrMapOvr>
  <p:transition>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457200"/>
            <a:ext cx="8229600" cy="685800"/>
          </a:xfrm>
        </p:spPr>
        <p:txBody>
          <a:bodyPr/>
          <a:lstStyle/>
          <a:p>
            <a:r>
              <a:rPr lang="en-US" dirty="0" smtClean="0"/>
              <a:t>Questions?</a:t>
            </a:r>
            <a:endParaRPr lang="en-US" dirty="0"/>
          </a:p>
        </p:txBody>
      </p:sp>
      <p:graphicFrame>
        <p:nvGraphicFramePr>
          <p:cNvPr id="580612" name="Object 4"/>
          <p:cNvGraphicFramePr>
            <a:graphicFrameLocks noChangeAspect="1"/>
          </p:cNvGraphicFramePr>
          <p:nvPr/>
        </p:nvGraphicFramePr>
        <p:xfrm>
          <a:off x="3581400" y="1643063"/>
          <a:ext cx="2590800" cy="4224337"/>
        </p:xfrm>
        <a:graphic>
          <a:graphicData uri="http://schemas.openxmlformats.org/presentationml/2006/ole">
            <p:oleObj spid="_x0000_s13315" name="Clip" r:id="rId3" imgW="2478240" imgH="4461120" progId="">
              <p:embed/>
            </p:oleObj>
          </a:graphicData>
        </a:graphic>
      </p:graphicFrame>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5806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35843" name="Rectangle 3"/>
          <p:cNvSpPr>
            <a:spLocks noGrp="1" noChangeArrowheads="1"/>
          </p:cNvSpPr>
          <p:nvPr>
            <p:ph idx="1"/>
          </p:nvPr>
        </p:nvSpPr>
        <p:spPr/>
        <p:txBody>
          <a:bodyPr>
            <a:noAutofit/>
          </a:bodyPr>
          <a:lstStyle/>
          <a:p>
            <a:pPr lvl="0"/>
            <a:r>
              <a:rPr lang="en-US" dirty="0" smtClean="0"/>
              <a:t>Messenger Setup</a:t>
            </a:r>
          </a:p>
          <a:p>
            <a:pPr lvl="1"/>
            <a:r>
              <a:rPr lang="en-US" dirty="0" smtClean="0"/>
              <a:t>Configuring Email Preferences</a:t>
            </a:r>
          </a:p>
          <a:p>
            <a:pPr lvl="1"/>
            <a:r>
              <a:rPr lang="en-US" dirty="0" smtClean="0"/>
              <a:t>Establishing Messenger Contacts</a:t>
            </a:r>
          </a:p>
          <a:p>
            <a:pPr lvl="1"/>
            <a:r>
              <a:rPr lang="en-US" dirty="0" smtClean="0"/>
              <a:t>Tools for Setting Contact Preferences </a:t>
            </a:r>
          </a:p>
          <a:p>
            <a:pPr lvl="2"/>
            <a:r>
              <a:rPr lang="en-US" dirty="0" smtClean="0"/>
              <a:t>Demographics</a:t>
            </a:r>
          </a:p>
          <a:p>
            <a:pPr lvl="2"/>
            <a:r>
              <a:rPr lang="en-US" dirty="0" smtClean="0"/>
              <a:t>Messenger&gt;Contact Preferences</a:t>
            </a:r>
          </a:p>
          <a:p>
            <a:pPr lvl="2"/>
            <a:r>
              <a:rPr lang="en-US" dirty="0" smtClean="0"/>
              <a:t>My Demographics</a:t>
            </a:r>
          </a:p>
          <a:p>
            <a:pPr lvl="2"/>
            <a:r>
              <a:rPr lang="en-US" dirty="0" smtClean="0"/>
              <a:t>Portal</a:t>
            </a:r>
          </a:p>
        </p:txBody>
      </p:sp>
    </p:spTree>
  </p:cSld>
  <p:clrMapOvr>
    <a:masterClrMapping/>
  </p:clrMapOvr>
  <p:transition>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Agenda</a:t>
            </a:r>
            <a:endParaRPr lang="en-US" dirty="0"/>
          </a:p>
        </p:txBody>
      </p:sp>
      <p:sp>
        <p:nvSpPr>
          <p:cNvPr id="35843" name="Rectangle 3"/>
          <p:cNvSpPr>
            <a:spLocks noGrp="1" noChangeArrowheads="1"/>
          </p:cNvSpPr>
          <p:nvPr>
            <p:ph idx="1"/>
          </p:nvPr>
        </p:nvSpPr>
        <p:spPr/>
        <p:txBody>
          <a:bodyPr>
            <a:noAutofit/>
          </a:bodyPr>
          <a:lstStyle/>
          <a:p>
            <a:r>
              <a:rPr lang="en-US" dirty="0" smtClean="0"/>
              <a:t>Staff Messenger</a:t>
            </a:r>
          </a:p>
          <a:p>
            <a:pPr lvl="0"/>
            <a:r>
              <a:rPr lang="en-US" dirty="0" smtClean="0"/>
              <a:t>Message Designer</a:t>
            </a:r>
          </a:p>
          <a:p>
            <a:pPr lvl="0"/>
            <a:r>
              <a:rPr lang="en-US" dirty="0" smtClean="0"/>
              <a:t>Message Builder</a:t>
            </a:r>
          </a:p>
          <a:p>
            <a:pPr lvl="0"/>
            <a:r>
              <a:rPr lang="en-US" dirty="0" smtClean="0"/>
              <a:t>Sent Messages</a:t>
            </a:r>
          </a:p>
          <a:p>
            <a:pPr lvl="0"/>
            <a:r>
              <a:rPr lang="en-US" dirty="0" smtClean="0"/>
              <a:t>Teacher Messenger</a:t>
            </a:r>
          </a:p>
          <a:p>
            <a:pPr lvl="1"/>
            <a:r>
              <a:rPr lang="en-US" dirty="0" smtClean="0"/>
              <a:t>Failing Grades</a:t>
            </a:r>
          </a:p>
          <a:p>
            <a:pPr lvl="1"/>
            <a:r>
              <a:rPr lang="en-US" dirty="0" smtClean="0"/>
              <a:t>Missing Assignments</a:t>
            </a:r>
          </a:p>
          <a:p>
            <a:pPr lvl="1"/>
            <a:r>
              <a:rPr lang="en-US" dirty="0" smtClean="0"/>
              <a:t>Teacher Messages</a:t>
            </a:r>
            <a:endParaRPr lang="en-US" dirty="0"/>
          </a:p>
        </p:txBody>
      </p:sp>
    </p:spTree>
  </p:cSld>
  <p:clrMapOvr>
    <a:masterClrMapping/>
  </p:clrMapOvr>
  <p:transition>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Three Delivery Options</a:t>
            </a:r>
            <a:endParaRPr lang="en-US" dirty="0"/>
          </a:p>
        </p:txBody>
      </p:sp>
      <p:sp>
        <p:nvSpPr>
          <p:cNvPr id="35843" name="Rectangle 3"/>
          <p:cNvSpPr>
            <a:spLocks noGrp="1" noChangeArrowheads="1"/>
          </p:cNvSpPr>
          <p:nvPr>
            <p:ph idx="1"/>
          </p:nvPr>
        </p:nvSpPr>
        <p:spPr>
          <a:xfrm>
            <a:off x="295275" y="1143000"/>
            <a:ext cx="8524875" cy="4448262"/>
          </a:xfrm>
        </p:spPr>
        <p:txBody>
          <a:bodyPr>
            <a:noAutofit/>
          </a:bodyPr>
          <a:lstStyle/>
          <a:p>
            <a:r>
              <a:rPr lang="en-US" sz="2400" dirty="0" smtClean="0"/>
              <a:t>Process Inbox (application &amp; Portal)</a:t>
            </a:r>
          </a:p>
          <a:p>
            <a:pPr lvl="1"/>
            <a:r>
              <a:rPr lang="en-US" sz="2000" dirty="0" smtClean="0"/>
              <a:t>Included in base product</a:t>
            </a:r>
          </a:p>
          <a:p>
            <a:pPr lvl="1"/>
            <a:r>
              <a:rPr lang="en-US" sz="2000" dirty="0" smtClean="0"/>
              <a:t>Homepage for staff</a:t>
            </a:r>
          </a:p>
          <a:p>
            <a:pPr lvl="1"/>
            <a:r>
              <a:rPr lang="en-US" sz="2000" dirty="0" smtClean="0"/>
              <a:t>Portal for students and parents/guardians</a:t>
            </a:r>
          </a:p>
          <a:p>
            <a:r>
              <a:rPr lang="en-US" sz="2400" dirty="0" smtClean="0"/>
              <a:t>Email</a:t>
            </a:r>
            <a:endParaRPr lang="en-US" sz="2000" dirty="0" smtClean="0"/>
          </a:p>
          <a:p>
            <a:pPr lvl="1"/>
            <a:r>
              <a:rPr lang="en-US" sz="2000" dirty="0" smtClean="0"/>
              <a:t>Included in base product</a:t>
            </a:r>
          </a:p>
          <a:p>
            <a:pPr lvl="1"/>
            <a:r>
              <a:rPr lang="en-US" sz="2000" dirty="0" smtClean="0"/>
              <a:t>Requires email address and some setup in system</a:t>
            </a:r>
          </a:p>
          <a:p>
            <a:r>
              <a:rPr lang="en-US" sz="2400" dirty="0" smtClean="0"/>
              <a:t>Voice Messages</a:t>
            </a:r>
          </a:p>
          <a:p>
            <a:pPr lvl="1"/>
            <a:r>
              <a:rPr lang="en-US" sz="2000" dirty="0" smtClean="0"/>
              <a:t>Optional</a:t>
            </a:r>
          </a:p>
          <a:p>
            <a:pPr lvl="1"/>
            <a:r>
              <a:rPr lang="en-US" sz="2000" dirty="0" smtClean="0"/>
              <a:t>Requires ShoutPoint services be enabled</a:t>
            </a:r>
          </a:p>
          <a:p>
            <a:pPr lvl="1"/>
            <a:r>
              <a:rPr lang="en-US" sz="2000" dirty="0" smtClean="0"/>
              <a:t>Additional agreement is needed</a:t>
            </a:r>
          </a:p>
        </p:txBody>
      </p:sp>
    </p:spTree>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Messenger Setup</a:t>
            </a:r>
            <a:endParaRPr lang="en-US" dirty="0"/>
          </a:p>
        </p:txBody>
      </p:sp>
      <p:sp>
        <p:nvSpPr>
          <p:cNvPr id="35843" name="Rectangle 3"/>
          <p:cNvSpPr>
            <a:spLocks noGrp="1" noChangeArrowheads="1"/>
          </p:cNvSpPr>
          <p:nvPr>
            <p:ph idx="1"/>
          </p:nvPr>
        </p:nvSpPr>
        <p:spPr>
          <a:xfrm>
            <a:off x="295275" y="1114338"/>
            <a:ext cx="8524875" cy="4448262"/>
          </a:xfrm>
        </p:spPr>
        <p:txBody>
          <a:bodyPr>
            <a:noAutofit/>
          </a:bodyPr>
          <a:lstStyle/>
          <a:p>
            <a:pPr lvl="0"/>
            <a:r>
              <a:rPr lang="en-US" dirty="0" smtClean="0"/>
              <a:t>Configuring Email Preferences</a:t>
            </a:r>
          </a:p>
          <a:p>
            <a:pPr lvl="1"/>
            <a:r>
              <a:rPr lang="en-US" dirty="0" smtClean="0"/>
              <a:t>Prompt Preferences</a:t>
            </a:r>
          </a:p>
          <a:p>
            <a:pPr lvl="2"/>
            <a:r>
              <a:rPr lang="en-US" dirty="0" smtClean="0"/>
              <a:t>System Admin </a:t>
            </a:r>
            <a:r>
              <a:rPr lang="en-US" dirty="0" smtClean="0"/>
              <a:t>&gt; </a:t>
            </a:r>
            <a:r>
              <a:rPr lang="en-US" dirty="0" smtClean="0"/>
              <a:t>Preferences </a:t>
            </a:r>
            <a:r>
              <a:rPr lang="en-US" dirty="0" smtClean="0"/>
              <a:t>&gt; </a:t>
            </a:r>
            <a:r>
              <a:rPr lang="en-US" dirty="0" smtClean="0"/>
              <a:t>Messenger</a:t>
            </a:r>
          </a:p>
          <a:p>
            <a:pPr lvl="1">
              <a:buNone/>
            </a:pPr>
            <a:endParaRPr lang="en-US" dirty="0" smtClean="0"/>
          </a:p>
          <a:p>
            <a:pPr lvl="1">
              <a:buNone/>
            </a:pPr>
            <a:endParaRPr lang="en-US" dirty="0" smtClean="0"/>
          </a:p>
        </p:txBody>
      </p:sp>
      <p:pic>
        <p:nvPicPr>
          <p:cNvPr id="7" name="Picture 2"/>
          <p:cNvPicPr>
            <a:picLocks noChangeAspect="1" noChangeArrowheads="1"/>
          </p:cNvPicPr>
          <p:nvPr/>
        </p:nvPicPr>
        <p:blipFill>
          <a:blip r:embed="rId2" cstate="print"/>
          <a:srcRect/>
          <a:stretch>
            <a:fillRect/>
          </a:stretch>
        </p:blipFill>
        <p:spPr bwMode="auto">
          <a:xfrm>
            <a:off x="1981199" y="2590800"/>
            <a:ext cx="5248759" cy="36576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Messenger Setup</a:t>
            </a:r>
            <a:endParaRPr lang="en-US" dirty="0"/>
          </a:p>
        </p:txBody>
      </p:sp>
      <p:sp>
        <p:nvSpPr>
          <p:cNvPr id="35843" name="Rectangle 3"/>
          <p:cNvSpPr>
            <a:spLocks noGrp="1" noChangeArrowheads="1"/>
          </p:cNvSpPr>
          <p:nvPr>
            <p:ph idx="1"/>
          </p:nvPr>
        </p:nvSpPr>
        <p:spPr>
          <a:xfrm>
            <a:off x="295275" y="1143000"/>
            <a:ext cx="8524875" cy="4448262"/>
          </a:xfrm>
        </p:spPr>
        <p:txBody>
          <a:bodyPr>
            <a:noAutofit/>
          </a:bodyPr>
          <a:lstStyle/>
          <a:p>
            <a:pPr lvl="1"/>
            <a:r>
              <a:rPr lang="en-US" dirty="0" smtClean="0"/>
              <a:t>Email Preferences</a:t>
            </a:r>
          </a:p>
          <a:p>
            <a:pPr lvl="2"/>
            <a:r>
              <a:rPr lang="en-US" dirty="0" smtClean="0"/>
              <a:t>System Admin </a:t>
            </a:r>
            <a:r>
              <a:rPr lang="en-US" dirty="0" smtClean="0"/>
              <a:t>&gt; </a:t>
            </a:r>
            <a:r>
              <a:rPr lang="en-US" dirty="0" smtClean="0"/>
              <a:t>Preferences </a:t>
            </a:r>
            <a:r>
              <a:rPr lang="en-US" dirty="0" smtClean="0"/>
              <a:t>&gt; </a:t>
            </a:r>
            <a:r>
              <a:rPr lang="en-US" dirty="0" smtClean="0"/>
              <a:t>Messenger</a:t>
            </a:r>
          </a:p>
          <a:p>
            <a:pPr lvl="1">
              <a:buNone/>
            </a:pPr>
            <a:endParaRPr lang="en-US" dirty="0" smtClean="0"/>
          </a:p>
          <a:p>
            <a:pPr lvl="1"/>
            <a:endParaRPr lang="en-US" dirty="0" smtClean="0"/>
          </a:p>
          <a:p>
            <a:pPr lvl="1">
              <a:buNone/>
            </a:pPr>
            <a:endParaRPr lang="en-US" dirty="0" smtClean="0"/>
          </a:p>
        </p:txBody>
      </p:sp>
      <p:pic>
        <p:nvPicPr>
          <p:cNvPr id="1028" name="Picture 4"/>
          <p:cNvPicPr>
            <a:picLocks noChangeAspect="1" noChangeArrowheads="1"/>
          </p:cNvPicPr>
          <p:nvPr/>
        </p:nvPicPr>
        <p:blipFill>
          <a:blip r:embed="rId2" cstate="print"/>
          <a:srcRect/>
          <a:stretch>
            <a:fillRect/>
          </a:stretch>
        </p:blipFill>
        <p:spPr bwMode="auto">
          <a:xfrm>
            <a:off x="1828800" y="2057400"/>
            <a:ext cx="5981217" cy="403860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Messenger Setup</a:t>
            </a:r>
            <a:endParaRPr lang="en-US" dirty="0"/>
          </a:p>
        </p:txBody>
      </p:sp>
      <p:sp>
        <p:nvSpPr>
          <p:cNvPr id="35843" name="Rectangle 3"/>
          <p:cNvSpPr>
            <a:spLocks noGrp="1" noChangeArrowheads="1"/>
          </p:cNvSpPr>
          <p:nvPr>
            <p:ph idx="1"/>
          </p:nvPr>
        </p:nvSpPr>
        <p:spPr>
          <a:xfrm>
            <a:off x="295275" y="1143000"/>
            <a:ext cx="8524875" cy="4448262"/>
          </a:xfrm>
        </p:spPr>
        <p:txBody>
          <a:bodyPr>
            <a:noAutofit/>
          </a:bodyPr>
          <a:lstStyle/>
          <a:p>
            <a:pPr lvl="1"/>
            <a:r>
              <a:rPr lang="en-US" dirty="0" smtClean="0"/>
              <a:t>Set Contact preferences Individually</a:t>
            </a:r>
          </a:p>
          <a:p>
            <a:pPr lvl="2"/>
            <a:r>
              <a:rPr lang="en-US" dirty="0" smtClean="0"/>
              <a:t>Census </a:t>
            </a:r>
            <a:r>
              <a:rPr lang="en-US" dirty="0" smtClean="0"/>
              <a:t>&gt; </a:t>
            </a:r>
            <a:r>
              <a:rPr lang="en-US" dirty="0" smtClean="0"/>
              <a:t>People </a:t>
            </a:r>
            <a:r>
              <a:rPr lang="en-US" dirty="0" smtClean="0"/>
              <a:t>&gt; </a:t>
            </a:r>
            <a:r>
              <a:rPr lang="en-US" dirty="0" smtClean="0"/>
              <a:t>Demographics</a:t>
            </a:r>
          </a:p>
          <a:p>
            <a:pPr lvl="1">
              <a:buNone/>
            </a:pPr>
            <a:endParaRPr lang="en-US" dirty="0" smtClean="0"/>
          </a:p>
          <a:p>
            <a:pPr lvl="1"/>
            <a:endParaRPr lang="en-US" dirty="0" smtClean="0"/>
          </a:p>
          <a:p>
            <a:pPr lvl="1">
              <a:buNone/>
            </a:pPr>
            <a:endParaRPr lang="en-US" dirty="0" smtClean="0"/>
          </a:p>
        </p:txBody>
      </p:sp>
      <p:pic>
        <p:nvPicPr>
          <p:cNvPr id="3074" name="Picture 2"/>
          <p:cNvPicPr>
            <a:picLocks noChangeAspect="1" noChangeArrowheads="1"/>
          </p:cNvPicPr>
          <p:nvPr/>
        </p:nvPicPr>
        <p:blipFill>
          <a:blip r:embed="rId2" cstate="print"/>
          <a:srcRect/>
          <a:stretch>
            <a:fillRect/>
          </a:stretch>
        </p:blipFill>
        <p:spPr bwMode="auto">
          <a:xfrm>
            <a:off x="1981200" y="2057400"/>
            <a:ext cx="4724400" cy="4283567"/>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 name="TextBox 5"/>
          <p:cNvSpPr txBox="1"/>
          <p:nvPr/>
        </p:nvSpPr>
        <p:spPr>
          <a:xfrm>
            <a:off x="304800" y="1981200"/>
            <a:ext cx="1524000" cy="1200329"/>
          </a:xfrm>
          <a:prstGeom prst="rect">
            <a:avLst/>
          </a:prstGeom>
          <a:noFill/>
        </p:spPr>
        <p:txBody>
          <a:bodyPr wrap="square" rtlCol="0">
            <a:spAutoFit/>
          </a:bodyPr>
          <a:lstStyle/>
          <a:p>
            <a:r>
              <a:rPr lang="en-US" dirty="0" smtClean="0"/>
              <a:t>Email address required to use email messenger</a:t>
            </a:r>
            <a:endParaRPr lang="en-US" dirty="0"/>
          </a:p>
        </p:txBody>
      </p:sp>
      <p:sp>
        <p:nvSpPr>
          <p:cNvPr id="7" name="TextBox 6"/>
          <p:cNvSpPr txBox="1"/>
          <p:nvPr/>
        </p:nvSpPr>
        <p:spPr>
          <a:xfrm>
            <a:off x="304800" y="4648200"/>
            <a:ext cx="1524000" cy="923330"/>
          </a:xfrm>
          <a:prstGeom prst="rect">
            <a:avLst/>
          </a:prstGeom>
          <a:noFill/>
        </p:spPr>
        <p:txBody>
          <a:bodyPr wrap="square" rtlCol="0">
            <a:spAutoFit/>
          </a:bodyPr>
          <a:lstStyle/>
          <a:p>
            <a:r>
              <a:rPr lang="en-US" dirty="0" smtClean="0"/>
              <a:t>Different types of messages</a:t>
            </a:r>
            <a:endParaRPr lang="en-US" dirty="0"/>
          </a:p>
        </p:txBody>
      </p:sp>
      <p:sp>
        <p:nvSpPr>
          <p:cNvPr id="9" name="TextBox 8"/>
          <p:cNvSpPr txBox="1"/>
          <p:nvPr/>
        </p:nvSpPr>
        <p:spPr>
          <a:xfrm>
            <a:off x="6858000" y="2133600"/>
            <a:ext cx="1752600" cy="4247317"/>
          </a:xfrm>
          <a:prstGeom prst="rect">
            <a:avLst/>
          </a:prstGeom>
          <a:noFill/>
        </p:spPr>
        <p:txBody>
          <a:bodyPr wrap="square" rtlCol="0">
            <a:spAutoFit/>
          </a:bodyPr>
          <a:lstStyle/>
          <a:p>
            <a:r>
              <a:rPr lang="en-US" dirty="0" smtClean="0"/>
              <a:t>The different types of messages will then be sent to  parents via different contact means. (attendance and behavior are routed to this parent at work, while general messages go as emails only.)</a:t>
            </a:r>
          </a:p>
          <a:p>
            <a:endParaRPr lang="en-US" dirty="0"/>
          </a:p>
        </p:txBody>
      </p:sp>
      <p:cxnSp>
        <p:nvCxnSpPr>
          <p:cNvPr id="11" name="Straight Arrow Connector 10"/>
          <p:cNvCxnSpPr/>
          <p:nvPr/>
        </p:nvCxnSpPr>
        <p:spPr>
          <a:xfrm>
            <a:off x="914400" y="3429000"/>
            <a:ext cx="990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295400" y="5105400"/>
            <a:ext cx="1981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Messenger Setup</a:t>
            </a:r>
            <a:endParaRPr lang="en-US" dirty="0"/>
          </a:p>
        </p:txBody>
      </p:sp>
      <p:sp>
        <p:nvSpPr>
          <p:cNvPr id="35843" name="Rectangle 3"/>
          <p:cNvSpPr>
            <a:spLocks noGrp="1" noChangeArrowheads="1"/>
          </p:cNvSpPr>
          <p:nvPr>
            <p:ph idx="1"/>
          </p:nvPr>
        </p:nvSpPr>
        <p:spPr>
          <a:xfrm>
            <a:off x="295275" y="1219200"/>
            <a:ext cx="8524875" cy="4448262"/>
          </a:xfrm>
        </p:spPr>
        <p:txBody>
          <a:bodyPr>
            <a:noAutofit/>
          </a:bodyPr>
          <a:lstStyle/>
          <a:p>
            <a:pPr lvl="1"/>
            <a:r>
              <a:rPr lang="en-US" dirty="0" smtClean="0"/>
              <a:t>Set Contact Preferences - Batch</a:t>
            </a:r>
          </a:p>
          <a:p>
            <a:pPr lvl="2"/>
            <a:r>
              <a:rPr lang="en-US" dirty="0" smtClean="0"/>
              <a:t>System Admin </a:t>
            </a:r>
            <a:r>
              <a:rPr lang="en-US" dirty="0" smtClean="0"/>
              <a:t>&gt; </a:t>
            </a:r>
            <a:r>
              <a:rPr lang="en-US" dirty="0" smtClean="0"/>
              <a:t>Messenger </a:t>
            </a:r>
            <a:r>
              <a:rPr lang="en-US" dirty="0" smtClean="0"/>
              <a:t>&gt; </a:t>
            </a:r>
            <a:r>
              <a:rPr lang="en-US" dirty="0" smtClean="0"/>
              <a:t>Contact Preferences Batch</a:t>
            </a:r>
          </a:p>
          <a:p>
            <a:pPr lvl="1">
              <a:buNone/>
            </a:pPr>
            <a:endParaRPr lang="en-US" dirty="0" smtClean="0"/>
          </a:p>
          <a:p>
            <a:pPr lvl="1"/>
            <a:endParaRPr lang="en-US" dirty="0" smtClean="0"/>
          </a:p>
          <a:p>
            <a:pPr lvl="1">
              <a:buNone/>
            </a:pPr>
            <a:endParaRPr lang="en-US" dirty="0" smtClean="0"/>
          </a:p>
        </p:txBody>
      </p:sp>
      <p:pic>
        <p:nvPicPr>
          <p:cNvPr id="4098" name="Picture 2"/>
          <p:cNvPicPr>
            <a:picLocks noChangeAspect="1" noChangeArrowheads="1"/>
          </p:cNvPicPr>
          <p:nvPr/>
        </p:nvPicPr>
        <p:blipFill>
          <a:blip r:embed="rId2" cstate="print"/>
          <a:srcRect/>
          <a:stretch>
            <a:fillRect/>
          </a:stretch>
        </p:blipFill>
        <p:spPr bwMode="auto">
          <a:xfrm>
            <a:off x="1752600" y="2209800"/>
            <a:ext cx="5768144" cy="404812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Staff Messenger</a:t>
            </a:r>
            <a:endParaRPr lang="en-US" dirty="0"/>
          </a:p>
        </p:txBody>
      </p:sp>
      <p:sp>
        <p:nvSpPr>
          <p:cNvPr id="35843" name="Rectangle 3"/>
          <p:cNvSpPr>
            <a:spLocks noGrp="1" noChangeArrowheads="1"/>
          </p:cNvSpPr>
          <p:nvPr>
            <p:ph idx="1"/>
          </p:nvPr>
        </p:nvSpPr>
        <p:spPr>
          <a:xfrm>
            <a:off x="295275" y="1219200"/>
            <a:ext cx="8524875" cy="4448262"/>
          </a:xfrm>
        </p:spPr>
        <p:txBody>
          <a:bodyPr>
            <a:noAutofit/>
          </a:bodyPr>
          <a:lstStyle/>
          <a:p>
            <a:pPr lvl="1"/>
            <a:r>
              <a:rPr lang="en-US" dirty="0" smtClean="0"/>
              <a:t>Create a Message</a:t>
            </a:r>
          </a:p>
          <a:p>
            <a:pPr lvl="2"/>
            <a:r>
              <a:rPr lang="en-US" dirty="0" smtClean="0"/>
              <a:t>System Admin </a:t>
            </a:r>
            <a:r>
              <a:rPr lang="en-US" dirty="0" smtClean="0"/>
              <a:t>&gt; </a:t>
            </a:r>
            <a:r>
              <a:rPr lang="en-US" dirty="0" smtClean="0"/>
              <a:t>Messenger </a:t>
            </a:r>
            <a:r>
              <a:rPr lang="en-US" dirty="0" smtClean="0"/>
              <a:t>&gt; </a:t>
            </a:r>
            <a:r>
              <a:rPr lang="en-US" dirty="0" smtClean="0"/>
              <a:t>Staff Messenger</a:t>
            </a:r>
          </a:p>
          <a:p>
            <a:pPr lvl="1">
              <a:buNone/>
            </a:pPr>
            <a:endParaRPr lang="en-US" dirty="0" smtClean="0"/>
          </a:p>
          <a:p>
            <a:pPr lvl="1"/>
            <a:endParaRPr lang="en-US" dirty="0" smtClean="0"/>
          </a:p>
          <a:p>
            <a:pPr lvl="1">
              <a:buNone/>
            </a:pPr>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1143000" y="2133600"/>
            <a:ext cx="6629400" cy="3209925"/>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pull dir="lu"/>
  </p:transition>
  <p:timing>
    <p:tnLst>
      <p:par>
        <p:cTn id="1" dur="indefinite" restart="never" nodeType="tmRoot"/>
      </p:par>
    </p:tnLst>
  </p:timing>
</p:sld>
</file>

<file path=ppt/theme/theme1.xml><?xml version="1.0" encoding="utf-8"?>
<a:theme xmlns:a="http://schemas.openxmlformats.org/drawingml/2006/main" name="Standarddesign">
  <a:themeElements>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fontScheme name="Standard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4C7013"/>
        </a:dk2>
        <a:lt2>
          <a:srgbClr val="0061B2"/>
        </a:lt2>
        <a:accent1>
          <a:srgbClr val="FEA501"/>
        </a:accent1>
        <a:accent2>
          <a:srgbClr val="C8A058"/>
        </a:accent2>
        <a:accent3>
          <a:srgbClr val="FFFFFF"/>
        </a:accent3>
        <a:accent4>
          <a:srgbClr val="000000"/>
        </a:accent4>
        <a:accent5>
          <a:srgbClr val="FECFAA"/>
        </a:accent5>
        <a:accent6>
          <a:srgbClr val="B5914F"/>
        </a:accent6>
        <a:hlink>
          <a:srgbClr val="C40505"/>
        </a:hlink>
        <a:folHlink>
          <a:srgbClr val="9191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1722</TotalTime>
  <Words>600</Words>
  <Application>Microsoft Office PowerPoint</Application>
  <PresentationFormat>On-screen Show (4:3)</PresentationFormat>
  <Paragraphs>107</Paragraphs>
  <Slides>18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Standarddesign</vt:lpstr>
      <vt:lpstr>Clip</vt:lpstr>
      <vt:lpstr>Messenger Email</vt:lpstr>
      <vt:lpstr>Agenda</vt:lpstr>
      <vt:lpstr>Agenda</vt:lpstr>
      <vt:lpstr>Three Delivery Options</vt:lpstr>
      <vt:lpstr>Messenger Setup</vt:lpstr>
      <vt:lpstr>Messenger Setup</vt:lpstr>
      <vt:lpstr>Messenger Setup</vt:lpstr>
      <vt:lpstr>Messenger Setup</vt:lpstr>
      <vt:lpstr>Staff Messenger</vt:lpstr>
      <vt:lpstr>Staff Messenger</vt:lpstr>
      <vt:lpstr>Message Designer</vt:lpstr>
      <vt:lpstr>Message Builder</vt:lpstr>
      <vt:lpstr>Sent Messages</vt:lpstr>
      <vt:lpstr>Teacher Messenger</vt:lpstr>
      <vt:lpstr>Teacher Messenger</vt:lpstr>
      <vt:lpstr>Teacher Messenger</vt:lpstr>
      <vt:lpstr>Recap</vt:lpstr>
      <vt:lpstr>Questions?</vt:lpstr>
    </vt:vector>
  </TitlesOfParts>
  <Company>Infinite Campus,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iquine</dc:creator>
  <cp:lastModifiedBy>Melissa E. Shields</cp:lastModifiedBy>
  <cp:revision>153</cp:revision>
  <dcterms:created xsi:type="dcterms:W3CDTF">2009-12-04T15:54:39Z</dcterms:created>
  <dcterms:modified xsi:type="dcterms:W3CDTF">2011-11-09T05:20:35Z</dcterms:modified>
</cp:coreProperties>
</file>