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65" r:id="rId6"/>
    <p:sldId id="266" r:id="rId7"/>
    <p:sldId id="262" r:id="rId8"/>
    <p:sldId id="267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38BFA-2B29-4905-BCE0-745D7072FCF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BB42B-60FA-4322-A329-2AA34587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0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1457" y="1678489"/>
            <a:ext cx="7716033" cy="1377608"/>
          </a:xfrm>
        </p:spPr>
        <p:txBody>
          <a:bodyPr anchor="t"/>
          <a:lstStyle>
            <a:lvl1pPr algn="ctr">
              <a:lnSpc>
                <a:spcPct val="110000"/>
              </a:lnSpc>
              <a:defRPr sz="40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Presentation</a:t>
            </a:r>
            <a:br>
              <a:rPr lang="de-DE" dirty="0" smtClean="0"/>
            </a:br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ubTitle" idx="1" hasCustomPrompt="1"/>
          </p:nvPr>
        </p:nvSpPr>
        <p:spPr bwMode="gray">
          <a:xfrm>
            <a:off x="688931" y="4672208"/>
            <a:ext cx="7753611" cy="1465545"/>
          </a:xfrm>
        </p:spPr>
        <p:txBody>
          <a:bodyPr tIns="45720" bIns="4572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Presentation</a:t>
            </a:r>
          </a:p>
          <a:p>
            <a:r>
              <a:rPr lang="de-DE" dirty="0" smtClean="0"/>
              <a:t>Subtitle</a:t>
            </a:r>
            <a:endParaRPr lang="de-DE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304800" y="6078379"/>
            <a:ext cx="762000" cy="606849"/>
            <a:chOff x="304800" y="6078379"/>
            <a:chExt cx="762000" cy="606849"/>
          </a:xfrm>
        </p:grpSpPr>
        <p:sp>
          <p:nvSpPr>
            <p:cNvPr id="8" name="Text Box 53"/>
            <p:cNvSpPr txBox="1">
              <a:spLocks noChangeArrowheads="1"/>
            </p:cNvSpPr>
            <p:nvPr userDrawn="1"/>
          </p:nvSpPr>
          <p:spPr bwMode="auto">
            <a:xfrm>
              <a:off x="784350" y="6078379"/>
              <a:ext cx="2824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dirty="0">
                  <a:solidFill>
                    <a:srgbClr val="230274"/>
                  </a:solidFill>
                  <a:latin typeface="Times New Roman" pitchFamily="18" charset="0"/>
                </a:rPr>
                <a:t>®</a:t>
              </a:r>
            </a:p>
          </p:txBody>
        </p:sp>
        <p:pic>
          <p:nvPicPr>
            <p:cNvPr id="9" name="Picture 54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400040"/>
                </a:clrFrom>
                <a:clrTo>
                  <a:srgbClr val="40004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6141509"/>
              <a:ext cx="635000" cy="54371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pic>
        <p:nvPicPr>
          <p:cNvPr id="10" name="Picture 19" descr="logo2007_2inW_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6765" y="387263"/>
            <a:ext cx="1339241" cy="51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1457" y="1678489"/>
            <a:ext cx="7716033" cy="1377608"/>
          </a:xfrm>
        </p:spPr>
        <p:txBody>
          <a:bodyPr anchor="t"/>
          <a:lstStyle>
            <a:lvl1pPr algn="ctr">
              <a:lnSpc>
                <a:spcPct val="110000"/>
              </a:lnSpc>
              <a:defRPr sz="40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Presentation</a:t>
            </a:r>
            <a:br>
              <a:rPr lang="de-DE" dirty="0" smtClean="0"/>
            </a:br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subTitle" idx="1" hasCustomPrompt="1"/>
          </p:nvPr>
        </p:nvSpPr>
        <p:spPr bwMode="gray">
          <a:xfrm>
            <a:off x="688931" y="3908121"/>
            <a:ext cx="7753611" cy="1816274"/>
          </a:xfrm>
        </p:spPr>
        <p:txBody>
          <a:bodyPr tIns="45720" bIns="4572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tx1"/>
                </a:solidFill>
                <a:effectLst/>
              </a:defRPr>
            </a:lvl1pPr>
          </a:lstStyle>
          <a:p>
            <a:r>
              <a:rPr lang="de-DE" dirty="0" smtClean="0"/>
              <a:t>Presentation</a:t>
            </a:r>
          </a:p>
          <a:p>
            <a:r>
              <a:rPr lang="de-DE" dirty="0" smtClean="0"/>
              <a:t>Subtitle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95275" y="1489075"/>
            <a:ext cx="8524875" cy="4448262"/>
          </a:xfrm>
        </p:spPr>
        <p:txBody>
          <a:bodyPr/>
          <a:lstStyle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/>
            </a:lvl5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4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95275" y="1489075"/>
            <a:ext cx="4186238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33913" y="1489075"/>
            <a:ext cx="4186237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10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020838" cy="727444"/>
          </a:xfrm>
        </p:spPr>
        <p:txBody>
          <a:bodyPr/>
          <a:lstStyle>
            <a:lvl1pPr>
              <a:defRPr sz="3200"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457200" y="1184385"/>
            <a:ext cx="4040188" cy="639762"/>
          </a:xfrm>
        </p:spPr>
        <p:txBody>
          <a:bodyPr anchor="t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First Column Heading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7200" y="1824147"/>
            <a:ext cx="4040188" cy="4175820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184385"/>
            <a:ext cx="4041775" cy="639762"/>
          </a:xfrm>
        </p:spPr>
        <p:txBody>
          <a:bodyPr anchor="t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Second Column Heading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5" y="1824147"/>
            <a:ext cx="4041775" cy="41758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11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7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ctr"/>
          <a:lstStyle>
            <a:lvl1pPr algn="ctr">
              <a:defRPr sz="2000" b="1"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Picture Title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6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IC Log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 userDrawn="1"/>
        </p:nvGrpSpPr>
        <p:grpSpPr>
          <a:xfrm>
            <a:off x="304800" y="6078379"/>
            <a:ext cx="762000" cy="606849"/>
            <a:chOff x="304800" y="6078379"/>
            <a:chExt cx="762000" cy="606849"/>
          </a:xfrm>
        </p:grpSpPr>
        <p:sp>
          <p:nvSpPr>
            <p:cNvPr id="8" name="Text Box 53"/>
            <p:cNvSpPr txBox="1">
              <a:spLocks noChangeArrowheads="1"/>
            </p:cNvSpPr>
            <p:nvPr userDrawn="1"/>
          </p:nvSpPr>
          <p:spPr bwMode="auto">
            <a:xfrm>
              <a:off x="784350" y="6078379"/>
              <a:ext cx="2824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dirty="0">
                  <a:solidFill>
                    <a:srgbClr val="230274"/>
                  </a:solidFill>
                  <a:latin typeface="Times New Roman" pitchFamily="18" charset="0"/>
                </a:rPr>
                <a:t>®</a:t>
              </a:r>
            </a:p>
          </p:txBody>
        </p:sp>
        <p:pic>
          <p:nvPicPr>
            <p:cNvPr id="11" name="Picture 54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400040"/>
                </a:clrFrom>
                <a:clrTo>
                  <a:srgbClr val="40004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6141509"/>
              <a:ext cx="635000" cy="54371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sp>
        <p:nvSpPr>
          <p:cNvPr id="13" name="Content Placeholder 12"/>
          <p:cNvSpPr>
            <a:spLocks noGrp="1"/>
          </p:cNvSpPr>
          <p:nvPr userDrawn="1">
            <p:ph sz="quarter" idx="10"/>
          </p:nvPr>
        </p:nvSpPr>
        <p:spPr>
          <a:xfrm>
            <a:off x="533400" y="1371600"/>
            <a:ext cx="8077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 userDrawn="1">
            <p:ph type="title"/>
          </p:nvPr>
        </p:nvSpPr>
        <p:spPr>
          <a:xfrm>
            <a:off x="457200" y="457200"/>
            <a:ext cx="8229600" cy="68580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005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277655"/>
            <a:ext cx="8524875" cy="4609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336007"/>
            <a:ext cx="7127896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Title</a:t>
            </a:r>
          </a:p>
        </p:txBody>
      </p:sp>
      <p:pic>
        <p:nvPicPr>
          <p:cNvPr id="7" name="Picture 6" descr="CIC Corporate Logo Master.png"/>
          <p:cNvPicPr/>
          <p:nvPr userDrawn="1"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158" y="6053245"/>
            <a:ext cx="734698" cy="585550"/>
          </a:xfrm>
          <a:prstGeom prst="rect">
            <a:avLst/>
          </a:prstGeom>
        </p:spPr>
      </p:pic>
      <p:pic>
        <p:nvPicPr>
          <p:cNvPr id="5" name="Picture 4" descr="ILICUG Conference Logo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582422" y="217118"/>
            <a:ext cx="1235902" cy="9269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0"/>
        </a:spcBef>
        <a:spcAft>
          <a:spcPct val="40000"/>
        </a:spcAft>
        <a:buFont typeface="Arial" pitchFamily="34" charset="0"/>
        <a:buChar char="•"/>
        <a:defRPr sz="2800" b="1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444500" indent="-261938" algn="l" rtl="0" eaLnBrk="0" fontAlgn="base" hangingPunct="0">
        <a:spcBef>
          <a:spcPct val="0"/>
        </a:spcBef>
        <a:spcAft>
          <a:spcPct val="40000"/>
        </a:spcAft>
        <a:buFont typeface="Arial" pitchFamily="34" charset="0"/>
        <a:buChar char="•"/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720725" indent="-274638" algn="l" rtl="0" eaLnBrk="0" fontAlgn="base" hangingPunct="0">
        <a:spcBef>
          <a:spcPct val="0"/>
        </a:spcBef>
        <a:spcAft>
          <a:spcPct val="40000"/>
        </a:spcAft>
        <a:buFont typeface="Arial" pitchFamily="34" charset="0"/>
        <a:buChar char="•"/>
        <a:defRPr sz="2000"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987425" indent="-265113" algn="l" rtl="0" eaLnBrk="0" fontAlgn="base" hangingPunct="0">
        <a:spcBef>
          <a:spcPct val="0"/>
        </a:spcBef>
        <a:spcAft>
          <a:spcPct val="40000"/>
        </a:spcAft>
        <a:buChar char="–"/>
        <a:defRPr lang="de-DE" sz="1800" b="1" dirty="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254125" indent="-265113" algn="l" rtl="0" eaLnBrk="0" fontAlgn="base" hangingPunct="0">
        <a:spcBef>
          <a:spcPct val="0"/>
        </a:spcBef>
        <a:spcAft>
          <a:spcPct val="40000"/>
        </a:spcAft>
        <a:buChar char="»"/>
        <a:defRPr sz="18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17113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logo2007_2inW_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2667000"/>
            <a:ext cx="5372100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2173" y="1524001"/>
            <a:ext cx="5137454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 bwMode="auto">
          <a:xfrm>
            <a:off x="7239000" y="152400"/>
            <a:ext cx="1676400" cy="1219200"/>
          </a:xfrm>
          <a:prstGeom prst="rect">
            <a:avLst/>
          </a:prstGeom>
          <a:solidFill>
            <a:schemeClr val="bg1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165860"/>
            <a:ext cx="86106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PLP (Personal Learning Plan)</a:t>
            </a:r>
            <a:endParaRPr lang="en-US" sz="54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  <a:p>
            <a:pPr algn="ctr"/>
            <a:endParaRPr lang="en-US" sz="4400" dirty="0" smtClean="0"/>
          </a:p>
          <a:p>
            <a:pPr algn="ctr"/>
            <a:r>
              <a:rPr lang="en-US" sz="4000" dirty="0" smtClean="0">
                <a:latin typeface="Calibri" pitchFamily="34" charset="0"/>
              </a:rPr>
              <a:t>Gene Denny, CCA</a:t>
            </a:r>
          </a:p>
          <a:p>
            <a:pPr algn="ctr"/>
            <a:r>
              <a:rPr lang="en-US" sz="3200" dirty="0" smtClean="0">
                <a:latin typeface="Calibri" pitchFamily="34" charset="0"/>
              </a:rPr>
              <a:t>Education Training Supervisor, </a:t>
            </a:r>
            <a:r>
              <a:rPr lang="en-US" sz="3200" dirty="0" smtClean="0">
                <a:latin typeface="Calibri" pitchFamily="34" charset="0"/>
              </a:rPr>
              <a:t>CIC</a:t>
            </a:r>
          </a:p>
          <a:p>
            <a:pPr algn="ctr"/>
            <a:r>
              <a:rPr lang="en-US" sz="4000" dirty="0" smtClean="0">
                <a:latin typeface="Calibri" pitchFamily="34" charset="0"/>
              </a:rPr>
              <a:t>Cathy Fitzgerald</a:t>
            </a:r>
          </a:p>
          <a:p>
            <a:pPr algn="ctr"/>
            <a:r>
              <a:rPr lang="en-US" sz="3200" dirty="0" smtClean="0">
                <a:latin typeface="Calibri" pitchFamily="34" charset="0"/>
              </a:rPr>
              <a:t>District Information Manager, Ames Schools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467600" y="152400"/>
            <a:ext cx="14478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838201"/>
            <a:ext cx="7543800" cy="398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Agenda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The tabs of PLP</a:t>
            </a:r>
          </a:p>
          <a:p>
            <a:pPr marL="1371600" lvl="1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Team Members</a:t>
            </a:r>
          </a:p>
          <a:p>
            <a:pPr marL="1371600" lvl="1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Documents</a:t>
            </a:r>
          </a:p>
          <a:p>
            <a:pPr marL="1371600" lvl="1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Contact Log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Using the built-in editors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The value of FDF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Case Study:  PLP at Ames Schools</a:t>
            </a:r>
            <a:endParaRPr lang="en-US" sz="2800" dirty="0" smtClean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467600" y="152400"/>
            <a:ext cx="1295400" cy="1066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7315200" y="0"/>
            <a:ext cx="1524000" cy="1371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6800" y="838201"/>
            <a:ext cx="7543800" cy="268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Team Members</a:t>
            </a:r>
            <a:endParaRPr lang="en-US" sz="32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Purpose is to create a team of professionals who are working with a student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Fetch may be used to add classroom teachers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581400"/>
            <a:ext cx="7010400" cy="2519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7315200" y="0"/>
            <a:ext cx="1524000" cy="1371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6800" y="838201"/>
            <a:ext cx="7543800" cy="244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Documents</a:t>
            </a:r>
            <a:endParaRPr lang="en-US" sz="32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914400" indent="-45720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Allows </a:t>
            </a:r>
            <a:r>
              <a:rPr lang="en-US" sz="2400" dirty="0" smtClean="0">
                <a:latin typeface="Calibri" pitchFamily="34" charset="0"/>
              </a:rPr>
              <a:t>a user to enter and save district-created documents related to a student’s </a:t>
            </a:r>
            <a:r>
              <a:rPr lang="en-US" sz="2400" dirty="0" smtClean="0">
                <a:latin typeface="Calibri" pitchFamily="34" charset="0"/>
              </a:rPr>
              <a:t>learner plan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Plans may be created using built-in Editors or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FDF</a:t>
            </a:r>
            <a:endParaRPr lang="en-US" sz="2400" dirty="0" smtClean="0">
              <a:latin typeface="Calibri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434388"/>
            <a:ext cx="3048000" cy="250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7315200" y="0"/>
            <a:ext cx="1524000" cy="1371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6800" y="838201"/>
            <a:ext cx="7543800" cy="170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Documents</a:t>
            </a:r>
            <a:endParaRPr lang="en-US" sz="32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914400" indent="-45720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Built-in Editors are provided by Campus and each section may be selected as desired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590800"/>
            <a:ext cx="62103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762000"/>
            <a:ext cx="7543800" cy="293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Editing Existing Data</a:t>
            </a:r>
          </a:p>
          <a:p>
            <a:endParaRPr lang="en-US" sz="3600" dirty="0" smtClean="0"/>
          </a:p>
          <a:p>
            <a:pPr marL="914400" indent="-45720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FDF (Forms Document Format) allows districts complete flexibility in creating their own custom forms and having Campus populate key fields directly from the database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Ames Schools Examples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543800" y="152400"/>
            <a:ext cx="1295400" cy="1066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762000"/>
            <a:ext cx="7543800" cy="2566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The Contact Log</a:t>
            </a:r>
            <a:endParaRPr lang="en-US" sz="32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  <a:p>
            <a:endParaRPr lang="en-US" sz="3600" dirty="0" smtClean="0"/>
          </a:p>
          <a:p>
            <a:pPr marL="914400" indent="-45720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Contact Log may be used to track conversations regarding the student with stakeholders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Contact Log belongs to the STUDENT and not the USER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543800" y="152400"/>
            <a:ext cx="1295400" cy="1066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276600"/>
            <a:ext cx="2895600" cy="31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graphicFrame>
        <p:nvGraphicFramePr>
          <p:cNvPr id="1028" name="Object 3"/>
          <p:cNvGraphicFramePr>
            <a:graphicFrameLocks noChangeAspect="1"/>
          </p:cNvGraphicFramePr>
          <p:nvPr/>
        </p:nvGraphicFramePr>
        <p:xfrm>
          <a:off x="3352800" y="1338263"/>
          <a:ext cx="2590800" cy="4224337"/>
        </p:xfrm>
        <a:graphic>
          <a:graphicData uri="http://schemas.openxmlformats.org/presentationml/2006/ole">
            <p:oleObj spid="_x0000_s1026" name="Clip" r:id="rId4" imgW="2478240" imgH="4461120" progId="">
              <p:embed/>
            </p:oleObj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3352800" y="1338263"/>
          <a:ext cx="2590800" cy="4224337"/>
        </p:xfrm>
        <a:graphic>
          <a:graphicData uri="http://schemas.openxmlformats.org/presentationml/2006/ole">
            <p:oleObj spid="_x0000_s1027" name="Clip" r:id="rId5" imgW="2478240" imgH="4461120" progId="">
              <p:embed/>
            </p:oleObj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181</Words>
  <Application>Microsoft Office PowerPoint</Application>
  <PresentationFormat>On-screen Show (4:3)</PresentationFormat>
  <Paragraphs>45</Paragraphs>
  <Slides>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Standarddesign</vt:lpstr>
      <vt:lpstr>Clip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Gene Denny</dc:creator>
  <cp:lastModifiedBy>Gene Denny</cp:lastModifiedBy>
  <cp:revision>25</cp:revision>
  <dcterms:created xsi:type="dcterms:W3CDTF">2011-10-31T14:15:48Z</dcterms:created>
  <dcterms:modified xsi:type="dcterms:W3CDTF">2011-11-03T17:13:37Z</dcterms:modified>
</cp:coreProperties>
</file>